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88" autoAdjust="0"/>
    <p:restoredTop sz="94660"/>
  </p:normalViewPr>
  <p:slideViewPr>
    <p:cSldViewPr showGuides="1">
      <p:cViewPr varScale="1">
        <p:scale>
          <a:sx n="82" d="100"/>
          <a:sy n="82" d="100"/>
        </p:scale>
        <p:origin x="120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3090862"/>
            <a:ext cx="7077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76117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87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332"/>
            <a:ext cx="104679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55" y="2175247"/>
            <a:ext cx="10850213" cy="460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446987" cy="531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5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19675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84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06084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036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7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10602"/>
            <a:ext cx="5663927" cy="475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2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196752"/>
            <a:ext cx="15481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20533" y="2014478"/>
            <a:ext cx="15481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440" y="2852936"/>
            <a:ext cx="208823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2024" y="2852936"/>
            <a:ext cx="25202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460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676962"/>
            <a:ext cx="12601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36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9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7768" y="2852936"/>
            <a:ext cx="23042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6120" y="4005064"/>
            <a:ext cx="136815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5720" y="5157192"/>
            <a:ext cx="165618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855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696744" cy="541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4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10261140" cy="216024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19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107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9695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71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18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0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089"/>
            <a:ext cx="115633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5642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5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7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84784"/>
            <a:ext cx="10372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9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37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2025-08-24T08:26:08Z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