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589" autoAdjust="0"/>
    <p:restoredTop sz="94660"/>
  </p:normalViewPr>
  <p:slideViewPr>
    <p:cSldViewPr showGuides="1">
      <p:cViewPr varScale="1">
        <p:scale>
          <a:sx n="68" d="100"/>
          <a:sy n="68" d="100"/>
        </p:scale>
        <p:origin x="84" y="4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3124200"/>
            <a:ext cx="77343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4221088"/>
            <a:ext cx="42862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7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0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00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3708477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6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340768"/>
            <a:ext cx="74866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11836" cy="5222329"/>
            <a:chOff x="263352" y="1268760"/>
            <a:chExt cx="11011836" cy="52223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1090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488" y="4005064"/>
              <a:ext cx="10934700" cy="2486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152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93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6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346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230785"/>
            <a:ext cx="5854601" cy="437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9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0944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6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24944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4494" y="2924944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1023" y="2924944"/>
            <a:ext cx="57606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0136" y="2924944"/>
            <a:ext cx="102053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44272" y="3546046"/>
            <a:ext cx="194421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9776" y="4773958"/>
            <a:ext cx="194421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00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6009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68008" y="2284630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8008" y="321311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8008" y="4149283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49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52590"/>
            <a:ext cx="10117124" cy="414536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1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8737"/>
            <a:ext cx="109061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430" y="3140968"/>
            <a:ext cx="10333148" cy="250054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56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40768"/>
            <a:ext cx="266429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3632" y="1932742"/>
            <a:ext cx="181975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54774" y="1932742"/>
            <a:ext cx="181975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3432" y="2564904"/>
            <a:ext cx="181975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92344" y="3182498"/>
            <a:ext cx="181975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97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122413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1544" y="3187356"/>
            <a:ext cx="17281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9496" y="3827436"/>
            <a:ext cx="230022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70455" y="3827436"/>
            <a:ext cx="2091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6604" y="4442004"/>
            <a:ext cx="157108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3809" y="5661248"/>
            <a:ext cx="230022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353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717032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0738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988840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20536" y="5685457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 smtClean="0">
              <a:solidFill>
                <a:srgbClr val="FFFFFF"/>
              </a:solidFill>
              <a:latin typeface="Arial"/>
              <a:ea typeface="宋体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kern="0" dirty="0" smtClean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6828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9344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40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2025-08-24T08:27:17Z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