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24" r:id="rId49"/>
    <p:sldId id="371" r:id="rId50"/>
  </p:sldIdLst>
  <p:sldSz cx="12192000" cy="6858000"/>
  <p:notesSz cx="6858000" cy="9144000"/>
  <p:custDataLst>
    <p:tags r:id="rId5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89" autoAdjust="0"/>
    <p:restoredTop sz="94660"/>
  </p:normalViewPr>
  <p:slideViewPr>
    <p:cSldViewPr showGuides="1">
      <p:cViewPr varScale="1">
        <p:scale>
          <a:sx n="53" d="100"/>
          <a:sy n="53" d="100"/>
        </p:scale>
        <p:origin x="679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ags" Target="tags/tag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3850" y="3048000"/>
            <a:ext cx="392430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277225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251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7187" y="1268760"/>
            <a:ext cx="11477625" cy="5557894"/>
            <a:chOff x="357187" y="1268760"/>
            <a:chExt cx="11477625" cy="55578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7187" y="1268760"/>
              <a:ext cx="11477625" cy="2962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90587" y="4321579"/>
              <a:ext cx="10410825" cy="25050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68508" y="3672297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7691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2517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357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196752"/>
            <a:ext cx="11506200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2996952"/>
            <a:ext cx="10668000" cy="3705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68508" y="2300058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3218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196752"/>
            <a:ext cx="1150620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093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362992"/>
            <a:ext cx="7360691" cy="5306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987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2276872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7436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1340768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7830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7662" y="1268760"/>
            <a:ext cx="11496675" cy="2521446"/>
            <a:chOff x="347662" y="1268760"/>
            <a:chExt cx="11496675" cy="25214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7662" y="1268760"/>
              <a:ext cx="11496675" cy="628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8675" y="2132856"/>
              <a:ext cx="10534650" cy="16573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68508" y="1268760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3305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68760"/>
            <a:ext cx="116586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18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3630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363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358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252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268760"/>
            <a:ext cx="7344816" cy="549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706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1340768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668508" y="3344228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2531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1337577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7968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476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5287" y="1412776"/>
            <a:ext cx="11401425" cy="4450829"/>
            <a:chOff x="395287" y="1268760"/>
            <a:chExt cx="11401425" cy="44508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287" y="1268760"/>
              <a:ext cx="11401425" cy="685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2204864"/>
              <a:ext cx="7496175" cy="35147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68508" y="1412776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9329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1340768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3830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63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6810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358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6330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354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06511"/>
            <a:ext cx="1149667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04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550" y="1412776"/>
            <a:ext cx="872490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94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4137" y="1412776"/>
            <a:ext cx="694372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518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266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68508" y="1340768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522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1316940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524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68760"/>
            <a:ext cx="11668125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75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1112" y="1268760"/>
            <a:ext cx="962977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863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1306577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8986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3426162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1180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88695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896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01065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847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2348880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5031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0050" y="1268760"/>
            <a:ext cx="11391900" cy="4896544"/>
            <a:chOff x="400050" y="1268760"/>
            <a:chExt cx="11391900" cy="48965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1268760"/>
              <a:ext cx="11391900" cy="3905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30932" y="5479504"/>
              <a:ext cx="10553700" cy="6858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68508" y="3501008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0994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2512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73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315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15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356992"/>
            <a:ext cx="9608195" cy="31885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68508" y="3358486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1185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196752"/>
            <a:ext cx="1149667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40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1340768"/>
            <a:ext cx="1002030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271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196752"/>
            <a:ext cx="1151572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1124744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668508" y="4412474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1268760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9639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35360" y="1268760"/>
            <a:ext cx="11499452" cy="5364626"/>
            <a:chOff x="335360" y="1268760"/>
            <a:chExt cx="11499452" cy="536462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5038725" cy="11906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4081" y="2780928"/>
              <a:ext cx="6838950" cy="8667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7187" y="3937811"/>
              <a:ext cx="11477625" cy="2695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0486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396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35360" y="1268760"/>
            <a:ext cx="11508977" cy="5280561"/>
            <a:chOff x="335360" y="1268760"/>
            <a:chExt cx="11508977" cy="528056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2914650" cy="5429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6237" y="2114178"/>
              <a:ext cx="11439525" cy="6667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7662" y="3131815"/>
              <a:ext cx="11496675" cy="6572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09575" y="4144119"/>
              <a:ext cx="11372850" cy="5810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66712" y="5051648"/>
              <a:ext cx="11458575" cy="6096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35360" y="5911146"/>
              <a:ext cx="7543800" cy="638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3116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268760"/>
            <a:ext cx="7488832" cy="540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4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508" y="2492896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7336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宽屏</PresentationFormat>
  <Paragraphs>0</Paragraphs>
  <Slides>49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73</cp:revision>
  <dcterms:created xsi:type="dcterms:W3CDTF">2015-09-16T06:44:00Z</dcterms:created>
  <dcterms:modified xsi:type="dcterms:W3CDTF">2025-08-24T01:06:03Z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