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howGuides="1">
      <p:cViewPr varScale="1">
        <p:scale>
          <a:sx n="53" d="100"/>
          <a:sy n="53" d="100"/>
        </p:scale>
        <p:origin x="67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3071812"/>
            <a:ext cx="77247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241251"/>
            <a:ext cx="115157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173952"/>
            <a:ext cx="518179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7448" y="3140968"/>
            <a:ext cx="2736304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16080" y="4169023"/>
            <a:ext cx="208823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6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196752"/>
            <a:ext cx="11420475" cy="5591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71963" y="2132856"/>
            <a:ext cx="6480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920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346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84983"/>
            <a:ext cx="10009112" cy="79365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25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097585"/>
            <a:ext cx="10945216" cy="170767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136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52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89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34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39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12776"/>
            <a:ext cx="8341645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4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9404494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47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917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77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86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086975" cy="4002360"/>
            <a:chOff x="335360" y="1268760"/>
            <a:chExt cx="10086975" cy="40023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086975" cy="2876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4509120"/>
              <a:ext cx="1981200" cy="762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631503" y="3284984"/>
            <a:ext cx="8790831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360" y="4406380"/>
            <a:ext cx="1296143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344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283774"/>
            <a:ext cx="4973778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788" y="4283092"/>
            <a:ext cx="4897172" cy="64928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53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2025-08-22T23:45:59Z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