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024187"/>
            <a:ext cx="62103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294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372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4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4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40768"/>
            <a:ext cx="10029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65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64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487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1000" y="1317176"/>
            <a:ext cx="11430000" cy="4757921"/>
            <a:chOff x="381000" y="1317176"/>
            <a:chExt cx="11430000" cy="475792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17176"/>
              <a:ext cx="11430000" cy="55245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911424" y="2362515"/>
              <a:ext cx="8105775" cy="3712582"/>
              <a:chOff x="911424" y="2362515"/>
              <a:chExt cx="8105775" cy="371258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362515"/>
                <a:ext cx="8105775" cy="657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3429000"/>
                <a:ext cx="7372350" cy="6858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1424" y="4524060"/>
                <a:ext cx="7886700" cy="6000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1424" y="5532172"/>
                <a:ext cx="7334250" cy="54292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10632504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7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7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678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91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706100" cy="4516338"/>
            <a:chOff x="335360" y="1268760"/>
            <a:chExt cx="10706100" cy="4516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70610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861048"/>
              <a:ext cx="10639425" cy="192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340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0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6201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1904" y="2492896"/>
            <a:ext cx="16201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74730" y="2492896"/>
            <a:ext cx="16201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99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196752"/>
            <a:ext cx="1332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95259" y="2554540"/>
            <a:ext cx="1332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5920" y="3822596"/>
            <a:ext cx="1332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32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861048"/>
            <a:ext cx="72728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13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49289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2144" y="3861048"/>
            <a:ext cx="36004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440" y="5157192"/>
            <a:ext cx="39604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64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6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97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49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1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077044" cy="539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2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2900" y="1340768"/>
            <a:ext cx="11506200" cy="5184576"/>
            <a:chOff x="342900" y="1340768"/>
            <a:chExt cx="11506200" cy="51845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24286"/>
              <a:ext cx="1075372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140968"/>
              <a:ext cx="59340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7766" y="4048869"/>
              <a:ext cx="613410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5004023"/>
              <a:ext cx="60483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5820494"/>
              <a:ext cx="7134225" cy="7048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81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77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2025-08-23T13:17:10Z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