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92" r:id="rId56"/>
    <p:sldId id="393" r:id="rId57"/>
    <p:sldId id="394" r:id="rId58"/>
    <p:sldId id="395" r:id="rId59"/>
    <p:sldId id="396" r:id="rId60"/>
    <p:sldId id="397" r:id="rId61"/>
    <p:sldId id="398" r:id="rId62"/>
    <p:sldId id="399" r:id="rId63"/>
    <p:sldId id="400" r:id="rId64"/>
    <p:sldId id="401" r:id="rId65"/>
    <p:sldId id="402" r:id="rId66"/>
    <p:sldId id="403" r:id="rId67"/>
    <p:sldId id="404" r:id="rId68"/>
    <p:sldId id="405" r:id="rId69"/>
    <p:sldId id="406" r:id="rId70"/>
    <p:sldId id="407" r:id="rId71"/>
    <p:sldId id="408" r:id="rId72"/>
    <p:sldId id="409" r:id="rId73"/>
    <p:sldId id="410" r:id="rId74"/>
    <p:sldId id="411" r:id="rId75"/>
    <p:sldId id="412" r:id="rId76"/>
    <p:sldId id="377" r:id="rId77"/>
    <p:sldId id="378" r:id="rId78"/>
    <p:sldId id="379" r:id="rId79"/>
    <p:sldId id="380" r:id="rId80"/>
    <p:sldId id="381" r:id="rId81"/>
    <p:sldId id="382" r:id="rId82"/>
    <p:sldId id="383" r:id="rId83"/>
    <p:sldId id="384" r:id="rId84"/>
  </p:sldIdLst>
  <p:sldSz cx="12192000" cy="6858000"/>
  <p:notesSz cx="6858000" cy="9144000"/>
  <p:custDataLst>
    <p:tags r:id="rId8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312" y="3033712"/>
            <a:ext cx="4143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6160" y="3621917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6160" y="4687318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6160" y="5777887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80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5445224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64352" y="1268760"/>
            <a:ext cx="23574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9185" y="2348880"/>
            <a:ext cx="466925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2741" y="3421810"/>
            <a:ext cx="23574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39186" y="4456577"/>
            <a:ext cx="23574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15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42104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82361" y="4643970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7728" y="3501008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152" y="2533341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73877" y="5637268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32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6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8723" y="2708920"/>
            <a:ext cx="185551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7728" y="4797152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88723" y="3715822"/>
            <a:ext cx="185551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8723" y="5905348"/>
            <a:ext cx="185551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98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1" y="1412776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40416" y="2420888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7728" y="3501008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82361" y="4643970"/>
            <a:ext cx="11521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6117" y="5665368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12776"/>
            <a:ext cx="171262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6161" y="2420888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7728" y="358254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55073" y="4581128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5740" y="5596196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33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6586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19604"/>
            <a:ext cx="120856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80182" y="2535153"/>
            <a:ext cx="120856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5720" y="357301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64123" y="457130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76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84784"/>
            <a:ext cx="171262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5720" y="2547348"/>
            <a:ext cx="22322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261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3" y="2060848"/>
            <a:ext cx="6367156" cy="462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9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2276872"/>
            <a:ext cx="21602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08168" y="2276872"/>
            <a:ext cx="21602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1584" y="3398088"/>
            <a:ext cx="21602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2144" y="3356992"/>
            <a:ext cx="116245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70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0579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8"/>
            <a:ext cx="8064896" cy="4537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171262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44072" y="2491686"/>
            <a:ext cx="14401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64314" y="2420888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9456" y="3573016"/>
            <a:ext cx="108012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1864" y="3540552"/>
            <a:ext cx="1712623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6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4106"/>
            <a:ext cx="15413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0056" y="2492896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64314" y="2420888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9456" y="3573016"/>
            <a:ext cx="23762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9576" y="5877272"/>
            <a:ext cx="15413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2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60848"/>
            <a:ext cx="6192688" cy="45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4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31683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2064" y="2347670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08568" y="2347670"/>
            <a:ext cx="66574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440" y="3483885"/>
            <a:ext cx="230425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637" y="3483885"/>
            <a:ext cx="13023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7288" y="3483885"/>
            <a:ext cx="13023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740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3975"/>
            <a:ext cx="11515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31683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2064" y="2419678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71506" y="2419678"/>
            <a:ext cx="95617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652" y="3562732"/>
            <a:ext cx="95617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7609" y="3562732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9980" y="3546107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1584" y="4659645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9759" y="4692896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580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584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31683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04112" y="2348880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0563" y="3501008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1584" y="5805264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4441" y="5805264"/>
            <a:ext cx="223585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74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4008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8062" y="2348880"/>
            <a:ext cx="432195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3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5400"/>
            <a:ext cx="114014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787458"/>
            <a:ext cx="504056" cy="28924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4152" y="3861048"/>
            <a:ext cx="504057" cy="36162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24116" y="4941168"/>
            <a:ext cx="416576" cy="36162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12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9212"/>
            <a:ext cx="11506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02054" y="3573016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92544" y="3573016"/>
            <a:ext cx="10593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200" y="4723934"/>
            <a:ext cx="10593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0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268265"/>
            <a:ext cx="30963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1464" y="2348880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1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17611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6160" y="112474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4582" y="2276872"/>
            <a:ext cx="153535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6160" y="225725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33044" y="2276872"/>
            <a:ext cx="153535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7568" y="335699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2844" y="4509120"/>
            <a:ext cx="153535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5520" y="558924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6215" y="566003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85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6926"/>
            <a:ext cx="6480720" cy="539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90397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7400" y="1290397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54382" y="1290397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440" y="241967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3832" y="241967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8168" y="2419678"/>
            <a:ext cx="35718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02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2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74567"/>
            <a:ext cx="6415435" cy="538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1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0637"/>
            <a:ext cx="115062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19675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20808" y="121007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39207" y="3559692"/>
            <a:ext cx="22523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4232" y="3573016"/>
            <a:ext cx="33123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6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242793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6280" y="126876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9626" y="2491931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07219" y="2491931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6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32856"/>
            <a:ext cx="5938441" cy="447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3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196752"/>
            <a:ext cx="114109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1019" y="234888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58539" y="234888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00256" y="234888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1019" y="350100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8482" y="3501008"/>
            <a:ext cx="22523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4232" y="3529889"/>
            <a:ext cx="30963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44" y="4723934"/>
            <a:ext cx="30963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8048" y="4723934"/>
            <a:ext cx="30963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9536" y="5903237"/>
            <a:ext cx="30963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56040" y="5903237"/>
            <a:ext cx="23762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23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28416"/>
            <a:ext cx="2160240" cy="8288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805" y="2228416"/>
            <a:ext cx="2160240" cy="8288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55669" y="2228416"/>
            <a:ext cx="2160240" cy="8288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37740"/>
            <a:ext cx="9267850" cy="440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7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85589" y="256490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76320" y="256490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3552" y="3789040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4323" y="3789040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5094" y="3789040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3552" y="508518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4323" y="5085184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79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7654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95377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9337" y="369361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51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492896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0207" y="2492896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6319" y="2492896"/>
            <a:ext cx="166500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8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1544" y="378904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92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1122" y="2492896"/>
            <a:ext cx="189295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67406" y="2492896"/>
            <a:ext cx="189295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920" y="3789040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35560" y="5013176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30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204864"/>
            <a:ext cx="869241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4032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53319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9576" y="3732373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71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7568" y="3717032"/>
            <a:ext cx="208823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84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400"/>
            <a:ext cx="115252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226" y="2375520"/>
            <a:ext cx="195092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7822" y="2348880"/>
            <a:ext cx="2026729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8248" y="3573016"/>
            <a:ext cx="24482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226" y="4797152"/>
            <a:ext cx="151887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4695" y="6021288"/>
            <a:ext cx="151887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87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845224" cy="537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0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196752"/>
            <a:ext cx="115157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13" y="2996952"/>
            <a:ext cx="6149876" cy="367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1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0056" y="3861048"/>
            <a:ext cx="9001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95800" y="5086394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1284" y="3861048"/>
            <a:ext cx="17191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12524" y="3890191"/>
            <a:ext cx="9001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4192" y="508639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9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58" y="1340768"/>
            <a:ext cx="11639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1590" y="1334340"/>
            <a:ext cx="217051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35077" y="191683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480" y="4215141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4758" y="361982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00256" y="426910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0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196752"/>
            <a:ext cx="115633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380312" cy="545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8358"/>
            <a:ext cx="11525250" cy="4456906"/>
            <a:chOff x="333375" y="1268760"/>
            <a:chExt cx="11525250" cy="44569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3573016"/>
              <a:ext cx="11525250" cy="2152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32104" y="1234862"/>
            <a:ext cx="1692188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6620" y="1234862"/>
            <a:ext cx="1692188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40416" y="3603989"/>
            <a:ext cx="1692188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24932" y="3603989"/>
            <a:ext cx="1692188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3552" y="4797152"/>
            <a:ext cx="1692188" cy="71421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99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74528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6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19554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44613" y="119554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5560" y="234888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0096" y="364502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44613" y="364502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5560" y="4889805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9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2047" y="1323113"/>
            <a:ext cx="22523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6440" y="1323113"/>
            <a:ext cx="1178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3512" y="2492896"/>
            <a:ext cx="1178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6094" y="2492896"/>
            <a:ext cx="1178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3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1070" y="2348880"/>
            <a:ext cx="22043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06658" y="2348880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8664" y="3422723"/>
            <a:ext cx="3550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35184" y="3422723"/>
            <a:ext cx="429571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9576" y="4581128"/>
            <a:ext cx="22043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8008" y="4581128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64881" y="4581128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8664" y="5683632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6480" y="5683632"/>
            <a:ext cx="16561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27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99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340768"/>
            <a:ext cx="3096344" cy="536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4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31488" cy="3521546"/>
            <a:chOff x="407368" y="1340768"/>
            <a:chExt cx="11231488" cy="3521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7156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05064"/>
              <a:ext cx="10439400" cy="85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86904" y="2492896"/>
            <a:ext cx="247753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24192" y="2492896"/>
            <a:ext cx="1985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0417" y="4038316"/>
            <a:ext cx="31054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7705" y="4038316"/>
            <a:ext cx="1985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27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6200" y="256369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552" y="379025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0121" y="3789040"/>
            <a:ext cx="22523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0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5721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54328"/>
            <a:ext cx="6163168" cy="47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0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01209"/>
            <a:ext cx="10507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65435" y="2501209"/>
            <a:ext cx="10507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7318" y="2501209"/>
            <a:ext cx="10507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4962" y="2501209"/>
            <a:ext cx="10507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9536" y="3789040"/>
            <a:ext cx="10507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73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7225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06410" y="247225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3832" y="371703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6036" y="3717032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21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6294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098576"/>
            <a:ext cx="5938772" cy="459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9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075" y="1268760"/>
            <a:ext cx="48280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2763" y="2492896"/>
            <a:ext cx="246898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60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1484" y="261627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9496" y="389430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7706" y="389430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79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73016"/>
            <a:ext cx="9220200" cy="77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568" y="2347670"/>
            <a:ext cx="15121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05110" y="2347670"/>
            <a:ext cx="15121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66221" y="2348880"/>
            <a:ext cx="24353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7568" y="3573016"/>
            <a:ext cx="24353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6515" y="3505904"/>
            <a:ext cx="32414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74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8009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820" y="2090205"/>
            <a:ext cx="6217133" cy="465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0536" y="2491686"/>
            <a:ext cx="9001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7488" y="3789040"/>
            <a:ext cx="9001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50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060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043" y="2707710"/>
            <a:ext cx="27252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29413" y="2707710"/>
            <a:ext cx="27252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0779" y="4003854"/>
            <a:ext cx="299781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3258" y="4003854"/>
            <a:ext cx="329759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40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6104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60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99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26876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3100" y="1268760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33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03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3672" y="1284717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22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5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39070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9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20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211" y="1196752"/>
            <a:ext cx="329759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67965" y="1196752"/>
            <a:ext cx="329759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1915" y="2348880"/>
            <a:ext cx="27252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1513" y="2348880"/>
            <a:ext cx="115578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277" y="3480370"/>
            <a:ext cx="115578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1944" y="3501008"/>
            <a:ext cx="200520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09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2328242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3160" y="2328242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40367" y="2328242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1544" y="3429000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5023" y="4581128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9400" y="4581128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7728" y="5661248"/>
            <a:ext cx="25922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4503" y="5661248"/>
            <a:ext cx="25922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70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7"/>
            <a:ext cx="6984776" cy="534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4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3975"/>
            <a:ext cx="109728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16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280" y="2491686"/>
            <a:ext cx="206387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9432" y="2491686"/>
            <a:ext cx="206387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9576" y="3593564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0280" y="3593564"/>
            <a:ext cx="206387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89432" y="3593564"/>
            <a:ext cx="206387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7568" y="474285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32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9112" y="242088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0151" y="242088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2191" y="2420888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3552" y="357301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4591" y="357301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92191" y="357301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3552" y="4723934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4591" y="4723934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92191" y="4723934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07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212"/>
            <a:ext cx="10877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2979" y="242088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39185" y="2420888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1770" y="3554739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1531" y="3554739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02904" y="3554739"/>
            <a:ext cx="205759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1770" y="47375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1531" y="4737586"/>
            <a:ext cx="169218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79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820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054530"/>
            <a:ext cx="5926510" cy="462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6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8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86</cp:revision>
  <dcterms:created xsi:type="dcterms:W3CDTF">2015-09-16T06:44:00Z</dcterms:created>
  <dcterms:modified xsi:type="dcterms:W3CDTF">2025-08-23T13:24:59Z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