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2" d="100"/>
          <a:sy n="52" d="100"/>
        </p:scale>
        <p:origin x="72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66937"/>
            <a:ext cx="114490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247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9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8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8019"/>
            <a:ext cx="115062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4405" y="1916832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96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84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4797152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20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52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695950" cy="459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85565"/>
            <a:ext cx="5256584" cy="543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911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429000"/>
            <a:ext cx="115443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125378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92545" y="3393298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3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855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1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3429000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34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988840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854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2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964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4476750" cy="4057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490003"/>
            <a:ext cx="3744416" cy="42045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87885" y="2507010"/>
            <a:ext cx="1100003" cy="504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43672" y="3266482"/>
            <a:ext cx="1100003" cy="504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65444" y="4019774"/>
            <a:ext cx="2066460" cy="504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84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35360" y="1349896"/>
            <a:ext cx="10765090" cy="2511152"/>
            <a:chOff x="407368" y="1230660"/>
            <a:chExt cx="10765090" cy="25111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636912"/>
              <a:ext cx="10382250" cy="1104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963" y="1268760"/>
              <a:ext cx="3895725" cy="4762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28248" y="1283047"/>
              <a:ext cx="352425" cy="371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60296" y="1268760"/>
              <a:ext cx="352425" cy="3714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0821" y="1259235"/>
              <a:ext cx="314325" cy="381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18996" y="1230660"/>
              <a:ext cx="390525" cy="4381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09521" y="1259235"/>
              <a:ext cx="419100" cy="3524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389910" y="1247377"/>
              <a:ext cx="390525" cy="4191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800983" y="1269745"/>
              <a:ext cx="371475" cy="3524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88977" y="1243608"/>
              <a:ext cx="3848100" cy="4572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64503" y="1893305"/>
              <a:ext cx="3933825" cy="504825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2135560" y="1266544"/>
            <a:ext cx="108012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51384" y="1913447"/>
            <a:ext cx="158417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79776" y="2665661"/>
            <a:ext cx="1584176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533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2786" y="1968292"/>
            <a:ext cx="1242148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09981" y="1968293"/>
            <a:ext cx="1242148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8368" y="400506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213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10729193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19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340768"/>
            <a:ext cx="72009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48811" y="1916831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07768" y="3288007"/>
            <a:ext cx="1512168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5317439"/>
            <a:ext cx="525658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76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348880"/>
            <a:ext cx="115347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7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76114"/>
            <a:ext cx="1008112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6875" y="4509120"/>
            <a:ext cx="10441160" cy="1900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244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3347348"/>
            <a:ext cx="10585176" cy="863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60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068960"/>
            <a:ext cx="7128792" cy="367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340768"/>
            <a:ext cx="71723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001375" cy="2616869"/>
            <a:chOff x="335360" y="1340768"/>
            <a:chExt cx="11001375" cy="26168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01375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9162" y="2900362"/>
              <a:ext cx="10353675" cy="1057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28248" y="1237848"/>
            <a:ext cx="93610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5880" y="1957928"/>
            <a:ext cx="180020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40016" y="2747864"/>
            <a:ext cx="93610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49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02414"/>
            <a:ext cx="201622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1916832"/>
            <a:ext cx="2016224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7568" y="2633208"/>
            <a:ext cx="7128792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3997656"/>
            <a:ext cx="8064896" cy="716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650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128792" cy="53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1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33326"/>
            <a:ext cx="180020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63294" y="1963386"/>
            <a:ext cx="1800200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383864"/>
            <a:ext cx="5616624" cy="73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610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5203438"/>
            <a:ext cx="10945216" cy="1151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72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97536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0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0513168" cy="1367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40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28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834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8498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12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341224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358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5" y="1988840"/>
            <a:ext cx="576063" cy="50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3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2025-08-24T00:43:07Z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