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34" autoAdjust="0"/>
    <p:restoredTop sz="94660"/>
  </p:normalViewPr>
  <p:slideViewPr>
    <p:cSldViewPr showGuides="1">
      <p:cViewPr>
        <p:scale>
          <a:sx n="75" d="100"/>
          <a:sy n="75" d="100"/>
        </p:scale>
        <p:origin x="312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038475"/>
            <a:ext cx="76390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3059460"/>
            <a:ext cx="9067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94936"/>
            <a:ext cx="37444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8088" y="1294936"/>
            <a:ext cx="194159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8448" y="1302316"/>
            <a:ext cx="9244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796" y="2454444"/>
            <a:ext cx="92440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7648" y="2437352"/>
            <a:ext cx="27363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38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7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78693"/>
            <a:ext cx="9349339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53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692696"/>
            <a:ext cx="117062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2588171"/>
            <a:ext cx="1148715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840760" cy="52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056784" cy="549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196752"/>
            <a:ext cx="1440160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55894" y="2278188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514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3990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72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68760"/>
            <a:ext cx="11430000" cy="5049713"/>
            <a:chOff x="381000" y="1268760"/>
            <a:chExt cx="11430000" cy="5049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456" y="5661248"/>
              <a:ext cx="43434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179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2088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7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8583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4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2025-08-24T08:26:53Z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