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64" d="100"/>
          <a:sy n="64" d="100"/>
        </p:scale>
        <p:origin x="267" y="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28837"/>
            <a:ext cx="114395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4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64904"/>
            <a:ext cx="9495606" cy="407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4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312"/>
            <a:ext cx="11582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268760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64552" y="3868122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67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939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12" y="3140968"/>
            <a:ext cx="87915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2809884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12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3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340768"/>
            <a:ext cx="8286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4083879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05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56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35360" y="1340768"/>
            <a:ext cx="6934200" cy="5324302"/>
            <a:chOff x="335360" y="1340768"/>
            <a:chExt cx="6934200" cy="53243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934200" cy="476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916832"/>
              <a:ext cx="4533900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39816" y="2383557"/>
              <a:ext cx="1285875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2703" y="2850282"/>
              <a:ext cx="4210050" cy="428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853" y="3420388"/>
              <a:ext cx="1666875" cy="4286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6990" y="4000438"/>
              <a:ext cx="4181475" cy="3619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24113" y="4513813"/>
              <a:ext cx="1276350" cy="4857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72703" y="5101074"/>
              <a:ext cx="4171950" cy="4476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33638" y="5639659"/>
              <a:ext cx="1257300" cy="44767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10803" y="6188820"/>
              <a:ext cx="5324475" cy="47625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818" y="1772816"/>
            <a:ext cx="6264806" cy="486748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809491" y="2457089"/>
            <a:ext cx="546524" cy="393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24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92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5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196752"/>
            <a:ext cx="75628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708853"/>
            <a:ext cx="1100137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578127"/>
            <a:ext cx="1584176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74406" y="5362852"/>
            <a:ext cx="762199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6109333"/>
            <a:ext cx="3024336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53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124744"/>
            <a:ext cx="112258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1916832"/>
            <a:ext cx="547260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36150" y="2658536"/>
            <a:ext cx="359209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5532742"/>
            <a:ext cx="8784976" cy="671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43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254646"/>
            <a:ext cx="115062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2480927"/>
            <a:ext cx="8424936" cy="423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78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77575" cy="4092394"/>
            <a:chOff x="335360" y="1340768"/>
            <a:chExt cx="11077575" cy="4092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20425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813662"/>
              <a:ext cx="11077575" cy="3619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1178949"/>
            <a:ext cx="12666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1877164"/>
            <a:ext cx="12666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92144" y="1866889"/>
            <a:ext cx="1046757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31977" y="2603329"/>
            <a:ext cx="1908439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16735" y="3391616"/>
            <a:ext cx="152693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848527" y="3381342"/>
            <a:ext cx="668583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47347" y="4158878"/>
            <a:ext cx="1302689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440795" y="4158878"/>
            <a:ext cx="668583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361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9594" y="1145202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2636912"/>
            <a:ext cx="475252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32104" y="3429000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35959" y="4108616"/>
            <a:ext cx="5581725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6411" y="4859538"/>
            <a:ext cx="10471273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3017" y="5621842"/>
            <a:ext cx="1858607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715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340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916832"/>
            <a:ext cx="7229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3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1322" y="1186568"/>
            <a:ext cx="1410620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1978656"/>
            <a:ext cx="90656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60296" y="2739832"/>
            <a:ext cx="187220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47082" y="3501445"/>
            <a:ext cx="1563358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96538" y="4280333"/>
            <a:ext cx="98729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95600" y="5013176"/>
            <a:ext cx="98729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439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005064"/>
            <a:ext cx="11487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20888"/>
            <a:ext cx="1149667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3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196752"/>
            <a:ext cx="9361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15143" y="1207027"/>
            <a:ext cx="9361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2692747"/>
            <a:ext cx="9361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7775" y="2692747"/>
            <a:ext cx="9361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08368" y="2692747"/>
            <a:ext cx="1208971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3472" y="3459822"/>
            <a:ext cx="93610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03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32856"/>
            <a:ext cx="54652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79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9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5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2009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870406"/>
            <a:ext cx="6624736" cy="480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2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2846" y="1896284"/>
            <a:ext cx="1224136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50461" y="2585452"/>
            <a:ext cx="552456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356992"/>
            <a:ext cx="1440160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83008" y="3315806"/>
            <a:ext cx="947993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294" y="4097620"/>
            <a:ext cx="1728370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79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2204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185" y="4750321"/>
            <a:ext cx="10441160" cy="196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8" y="1844824"/>
            <a:ext cx="345638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39816" y="2616364"/>
            <a:ext cx="1656184" cy="52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656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10441160" cy="196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86" y="1268760"/>
            <a:ext cx="11610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509120"/>
            <a:ext cx="5465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700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5465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715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3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24" y="1268760"/>
            <a:ext cx="115443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5465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725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3073871"/>
            <a:chOff x="338137" y="1340768"/>
            <a:chExt cx="11515725" cy="30738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005064"/>
              <a:ext cx="8382000" cy="409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1412776"/>
            <a:ext cx="5465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457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844824"/>
            <a:ext cx="5465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214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2025-08-23T12:29:05Z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