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707" autoAdjust="0"/>
    <p:restoredTop sz="94660"/>
  </p:normalViewPr>
  <p:slideViewPr>
    <p:cSldViewPr showGuides="1">
      <p:cViewPr varScale="1">
        <p:scale>
          <a:sx n="73" d="100"/>
          <a:sy n="73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076575"/>
            <a:ext cx="57721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41277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14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1409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5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678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88840"/>
            <a:ext cx="5100411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46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3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24161"/>
            <a:ext cx="11563350" cy="5517207"/>
            <a:chOff x="314325" y="1268760"/>
            <a:chExt cx="11563350" cy="5517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268760"/>
              <a:ext cx="11563350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2708920"/>
              <a:ext cx="11010900" cy="24574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0668508" y="2152591"/>
              <a:ext cx="648072" cy="649282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2736" y="5157192"/>
              <a:ext cx="8153400" cy="16287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1993" y="2115924"/>
            <a:ext cx="1676400" cy="533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68508" y="205963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25885"/>
            <a:ext cx="75152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383" y="3102534"/>
            <a:ext cx="4490889" cy="369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8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63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84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40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13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98" y="1268760"/>
            <a:ext cx="11525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0926" y="3095359"/>
            <a:ext cx="185551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3675" y="3842685"/>
            <a:ext cx="32871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5920" y="4555508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20684" y="4538882"/>
            <a:ext cx="204106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216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05694"/>
            <a:ext cx="11572875" cy="4355554"/>
            <a:chOff x="309562" y="1268760"/>
            <a:chExt cx="11572875" cy="4355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05064"/>
              <a:ext cx="7791450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8508" y="130569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7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0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491508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62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915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8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48970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753725" cy="3827115"/>
            <a:chOff x="263352" y="1268760"/>
            <a:chExt cx="10753725" cy="38271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9250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429000"/>
              <a:ext cx="10753725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03712" y="1340768"/>
            <a:ext cx="19284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19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7632848" cy="54289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5013176"/>
            <a:ext cx="684076" cy="45299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7894" y="5013176"/>
            <a:ext cx="684076" cy="45299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7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268760"/>
            <a:ext cx="115728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949622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270981"/>
            <a:ext cx="1512168" cy="45416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68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33447"/>
            <a:ext cx="8106494" cy="5224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708920"/>
            <a:ext cx="1224136" cy="50526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4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8262"/>
            <a:ext cx="115728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1412776"/>
            <a:ext cx="168683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5545" y="2827316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7488" y="3573016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1925" y="3573016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0686" y="3573016"/>
            <a:ext cx="185551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2895" y="3573016"/>
            <a:ext cx="246968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440" y="4221088"/>
            <a:ext cx="2088232" cy="4110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82829" y="4246027"/>
            <a:ext cx="1013497" cy="4110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7528" y="4954576"/>
            <a:ext cx="1013497" cy="4110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47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9700"/>
            <a:ext cx="115919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74020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08568" y="1374020"/>
            <a:ext cx="65034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2102413"/>
            <a:ext cx="65034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7642" y="2102413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6271" y="3542573"/>
            <a:ext cx="191173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3432" y="4267476"/>
            <a:ext cx="191173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0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252" y="1340768"/>
            <a:ext cx="298832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4604" y="2060641"/>
            <a:ext cx="22451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3196" y="2060641"/>
            <a:ext cx="22451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4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80468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0536" y="4693385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1107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6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7"/>
            <a:ext cx="6408712" cy="518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2025-08-24T08:27:25Z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