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93" autoAdjust="0"/>
    <p:restoredTop sz="94660"/>
  </p:normalViewPr>
  <p:slideViewPr>
    <p:cSldViewPr showGuides="1">
      <p:cViewPr varScale="1">
        <p:scale>
          <a:sx n="84" d="100"/>
          <a:sy n="84" d="100"/>
        </p:scale>
        <p:origin x="96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837" y="3062287"/>
            <a:ext cx="717232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268760"/>
            <a:ext cx="750704" cy="64390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31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5360" y="1256556"/>
            <a:ext cx="11494690" cy="5414452"/>
            <a:chOff x="335360" y="1256556"/>
            <a:chExt cx="11494690" cy="541445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256556"/>
              <a:ext cx="5648325" cy="8763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73856" y="2315978"/>
              <a:ext cx="10334625" cy="8477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4337" y="3462511"/>
              <a:ext cx="11363325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7056" y="4330317"/>
              <a:ext cx="11401425" cy="600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1950" y="5229200"/>
              <a:ext cx="11468100" cy="5715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14337" y="6099508"/>
              <a:ext cx="8324850" cy="5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074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82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750704" cy="64390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324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50704" cy="64390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865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91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340768"/>
            <a:ext cx="7083344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6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251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5735" y="1244554"/>
            <a:ext cx="1614800" cy="64390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72064" y="3217170"/>
            <a:ext cx="1614800" cy="64390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67608" y="4221088"/>
            <a:ext cx="3744416" cy="64390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8694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1207638"/>
            <a:ext cx="750704" cy="64390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04112" y="2183730"/>
            <a:ext cx="1512168" cy="64390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04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775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297788"/>
            <a:ext cx="2190864" cy="64390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1464" y="4365104"/>
            <a:ext cx="4392488" cy="64390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430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44449" y="3983292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87888" y="4725144"/>
            <a:ext cx="100811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6160" y="4725144"/>
            <a:ext cx="100811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545367" y="4725144"/>
            <a:ext cx="100811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0868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394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254762"/>
            <a:ext cx="750704" cy="64390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375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298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0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877875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08127" y="2877875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07768" y="5157192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31904" y="5949280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053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24" y="1340768"/>
            <a:ext cx="115633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384312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52451" y="1384312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52384" y="2691504"/>
            <a:ext cx="115212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94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780928"/>
            <a:ext cx="2592288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566027" y="3501008"/>
            <a:ext cx="129614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8612" y="4293096"/>
            <a:ext cx="1296144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7448" y="5013176"/>
            <a:ext cx="302433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1624" y="5760961"/>
            <a:ext cx="3528392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5004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356992"/>
            <a:ext cx="449626" cy="38566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148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96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412775"/>
            <a:ext cx="7344816" cy="5320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5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750704" cy="64390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108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2025-08-24T08:25:14Z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