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2" r:id="rId14"/>
    <p:sldId id="341" r:id="rId15"/>
    <p:sldId id="343" r:id="rId16"/>
    <p:sldId id="344" r:id="rId17"/>
    <p:sldId id="345" r:id="rId18"/>
    <p:sldId id="346" r:id="rId19"/>
    <p:sldId id="347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384" autoAdjust="0"/>
    <p:restoredTop sz="94660"/>
  </p:normalViewPr>
  <p:slideViewPr>
    <p:cSldViewPr showGuides="1">
      <p:cViewPr varScale="1">
        <p:scale>
          <a:sx n="78" d="100"/>
          <a:sy n="78" d="100"/>
        </p:scale>
        <p:origin x="120" y="2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3062287"/>
            <a:ext cx="71056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90637"/>
            <a:ext cx="114776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196752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785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2152591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936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66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1268760"/>
            <a:ext cx="3312368" cy="5452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83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07368" y="1307421"/>
            <a:ext cx="5400600" cy="5479788"/>
            <a:chOff x="335360" y="1340768"/>
            <a:chExt cx="11544300" cy="1171357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1340768"/>
              <a:ext cx="10734675" cy="571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260410" y="2132856"/>
              <a:ext cx="1619250" cy="495300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2672091"/>
              <a:ext cx="10820400" cy="10382250"/>
            </a:xfrm>
            <a:prstGeom prst="rect">
              <a:avLst/>
            </a:prstGeom>
          </p:spPr>
        </p:pic>
      </p:grpSp>
      <p:sp>
        <p:nvSpPr>
          <p:cNvPr id="21" name="矩形 20"/>
          <p:cNvSpPr/>
          <p:nvPr/>
        </p:nvSpPr>
        <p:spPr>
          <a:xfrm>
            <a:off x="5285197" y="1608220"/>
            <a:ext cx="288032" cy="28857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6712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73" y="1340768"/>
            <a:ext cx="116109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12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369152" cy="5478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74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91850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18969"/>
            <a:ext cx="756084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743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347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010" y="2852936"/>
            <a:ext cx="10189132" cy="360040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1518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966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152591"/>
            <a:ext cx="1033314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6699" y="4682145"/>
            <a:ext cx="10333148" cy="2101589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238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866541"/>
            <a:ext cx="187220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62244" y="4710628"/>
            <a:ext cx="86409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84530" y="4710628"/>
            <a:ext cx="86409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51102" y="4710628"/>
            <a:ext cx="86409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7408" y="5301208"/>
            <a:ext cx="86409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837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734087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79976" y="3382159"/>
            <a:ext cx="151216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68408" y="4030231"/>
            <a:ext cx="93610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64247" y="5240762"/>
            <a:ext cx="93610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427390" y="5240762"/>
            <a:ext cx="93610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866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321"/>
            <a:ext cx="115919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970200"/>
            <a:ext cx="172819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00056" y="4970200"/>
            <a:ext cx="1207977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064553" y="5000478"/>
            <a:ext cx="79208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5480" y="5567469"/>
            <a:ext cx="129614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4758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267825" cy="159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140968"/>
            <a:ext cx="795337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22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3093"/>
            <a:ext cx="7924800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5963" y="1340768"/>
            <a:ext cx="3018629" cy="53012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1916832"/>
            <a:ext cx="570503" cy="376047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6677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28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26876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300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03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399" y="1331828"/>
            <a:ext cx="8632081" cy="540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29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2025-08-24T08:26:16Z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