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3162300"/>
            <a:ext cx="74580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84784"/>
            <a:ext cx="104584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60120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484784"/>
            <a:ext cx="103155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9700"/>
            <a:ext cx="113919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8672602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268760"/>
            <a:ext cx="102393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5581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40768"/>
            <a:ext cx="102108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496550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414037"/>
            <a:ext cx="211739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01401" y="2492896"/>
            <a:ext cx="10586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40216" y="3621987"/>
            <a:ext cx="12961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84032" y="5782227"/>
            <a:ext cx="12961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060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340768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88288" y="4581128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060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6583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5887"/>
            <a:ext cx="115538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9600" y="1385887"/>
            <a:ext cx="22665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832304" y="1385886"/>
            <a:ext cx="22665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23592" y="2204864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39757" y="2204864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750819" y="2204864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62573" y="3019511"/>
            <a:ext cx="216024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223932" y="3019511"/>
            <a:ext cx="20404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488489" y="3861048"/>
            <a:ext cx="115212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71464" y="4686793"/>
            <a:ext cx="115212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542907" y="4686793"/>
            <a:ext cx="139465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536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525262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07001" y="1525262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76520" y="1533755"/>
            <a:ext cx="74479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5" y="2397851"/>
            <a:ext cx="7920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19736" y="2348880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43872" y="3212976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346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298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1" y="1339630"/>
            <a:ext cx="10462414" cy="5401738"/>
            <a:chOff x="376237" y="1268760"/>
            <a:chExt cx="11439525" cy="59062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268760"/>
              <a:ext cx="11439525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365104"/>
              <a:ext cx="8486775" cy="2809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24392" y="23380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2025-08-24T06:17:19Z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