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3143250"/>
            <a:ext cx="89154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7632848" cy="508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2040"/>
            <a:ext cx="114490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1066450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717032"/>
            <a:ext cx="5153744" cy="304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9690"/>
            <a:ext cx="114490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1066450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7713"/>
            <a:ext cx="11382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1066450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10975" cy="4274021"/>
            <a:chOff x="290512" y="1340768"/>
            <a:chExt cx="11610975" cy="42740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005064"/>
              <a:ext cx="114109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32421"/>
            <a:ext cx="6192688" cy="544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01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39831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4149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2025-08-22T01:35:56Z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