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819400"/>
            <a:ext cx="45339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7488832" cy="538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2776"/>
            <a:ext cx="105156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15601"/>
            <a:ext cx="6552728" cy="547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1080"/>
            <a:ext cx="94392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6807" y="2165517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00778" y="2503783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79006" y="3178697"/>
            <a:ext cx="213727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96000" y="3501008"/>
            <a:ext cx="100811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33612" y="3501008"/>
            <a:ext cx="9506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16080" y="4509120"/>
            <a:ext cx="96939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99856" y="4851015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81713" y="5177587"/>
            <a:ext cx="96939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250628" y="5184844"/>
            <a:ext cx="96939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76120" y="5517232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99856" y="5833535"/>
            <a:ext cx="95124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67618" y="6187650"/>
            <a:ext cx="95124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430171" y="6510828"/>
            <a:ext cx="44169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957799" y="6503570"/>
            <a:ext cx="44169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340768"/>
            <a:ext cx="8458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9" y="1269037"/>
            <a:ext cx="10873208" cy="5495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2040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00456" y="42595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1340768"/>
            <a:ext cx="89439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73816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66214" y="1689924"/>
            <a:ext cx="99002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54802" y="2362485"/>
            <a:ext cx="342557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88288" y="2708920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95800" y="4365104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31904" y="4725144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31904" y="5048087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57021" y="5701167"/>
            <a:ext cx="47508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7449" y="5701167"/>
            <a:ext cx="19674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723278" y="5701167"/>
            <a:ext cx="19674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849595" y="6053377"/>
            <a:ext cx="26186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940316" y="6053377"/>
            <a:ext cx="19674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803916" y="6053377"/>
            <a:ext cx="4685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783280" y="6370440"/>
            <a:ext cx="14648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480375" y="6370440"/>
            <a:ext cx="1008113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965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10734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07768" y="1870563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27611" y="1870563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94112" y="2222380"/>
            <a:ext cx="9578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33811" y="2536435"/>
            <a:ext cx="9578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91744" y="2874704"/>
            <a:ext cx="165618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07768" y="3334533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09468" y="3334533"/>
            <a:ext cx="68247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187962" y="3660094"/>
            <a:ext cx="68247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647728" y="4005064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899756" y="4328972"/>
            <a:ext cx="100971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93209" y="5007192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984666" y="5007192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83832" y="5007192"/>
            <a:ext cx="72007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93209" y="5339207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019138" y="5339207"/>
            <a:ext cx="46958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626923" y="5339207"/>
            <a:ext cx="46096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200880" y="5339207"/>
            <a:ext cx="679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061806" y="5339207"/>
            <a:ext cx="43097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6120680" cy="54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2025-08-24T06:21:19Z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