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4365104"/>
            <a:ext cx="55149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0" y="3143250"/>
            <a:ext cx="49530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867"/>
            <a:ext cx="5184576" cy="680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021235"/>
            <a:ext cx="8003907" cy="470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12776"/>
            <a:ext cx="11534775" cy="3478138"/>
            <a:chOff x="328612" y="1412776"/>
            <a:chExt cx="11534775" cy="34781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12776"/>
              <a:ext cx="115347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204864"/>
              <a:ext cx="10934700" cy="2686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49" y="1340768"/>
            <a:ext cx="113442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7200800" cy="5454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40769"/>
            <a:ext cx="10873207" cy="5359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688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12689"/>
            <a:ext cx="7267203" cy="550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90662"/>
            <a:ext cx="114490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16587" y="397013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83629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715305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412776"/>
            <a:ext cx="76200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58" y="1302021"/>
            <a:ext cx="105822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59511"/>
            <a:ext cx="33123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43872" y="3943566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75955" y="3933054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31704" y="5704850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060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5640" y="3933056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340768"/>
            <a:ext cx="5473336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3" y="4797152"/>
            <a:ext cx="720080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60078" y="5047523"/>
            <a:ext cx="720080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3" y="5297894"/>
            <a:ext cx="720080" cy="197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10186" y="5532527"/>
            <a:ext cx="720080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15629" y="5793015"/>
            <a:ext cx="720080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19712" y="6047028"/>
            <a:ext cx="1084200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10186" y="6295710"/>
            <a:ext cx="1093726" cy="195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412776"/>
            <a:ext cx="5299795" cy="52997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4725144"/>
            <a:ext cx="1224136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07622" y="5013176"/>
            <a:ext cx="1416369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80496" y="5286237"/>
            <a:ext cx="1416369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73693" y="5551252"/>
            <a:ext cx="1416369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90021" y="5830202"/>
            <a:ext cx="1416369" cy="20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9"/>
            <a:ext cx="10947201" cy="538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10705"/>
            <a:ext cx="7949331" cy="538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2025-08-22T01:28:51Z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