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3119437"/>
            <a:ext cx="74866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6" y="1340767"/>
            <a:ext cx="10760323" cy="54294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71475" y="1268760"/>
            <a:ext cx="11449050" cy="5589240"/>
            <a:chOff x="371475" y="1268760"/>
            <a:chExt cx="11449050" cy="55892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475" y="1268760"/>
              <a:ext cx="11449050" cy="1714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85975" y="2460872"/>
              <a:ext cx="7106369" cy="3671343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6257925"/>
              <a:ext cx="9820275" cy="6000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568228" y="236283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70520"/>
            <a:ext cx="10558586" cy="5437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87" y="1412776"/>
            <a:ext cx="995362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7882"/>
            <a:ext cx="10520486" cy="54185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13285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0135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40768"/>
            <a:ext cx="9001000" cy="53618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340768"/>
            <a:ext cx="107251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713" y="1235586"/>
            <a:ext cx="10769847" cy="55057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340768"/>
            <a:ext cx="11582400" cy="4789537"/>
            <a:chOff x="304800" y="1340768"/>
            <a:chExt cx="11582400" cy="47895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340768"/>
              <a:ext cx="11582400" cy="638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2348880"/>
              <a:ext cx="5400675" cy="37814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75360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801225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348880"/>
            <a:ext cx="154132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129444" y="2348880"/>
            <a:ext cx="154132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680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3121" y="4437112"/>
            <a:ext cx="9750239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1085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12793" y="1340768"/>
            <a:ext cx="146931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048328" y="2402721"/>
            <a:ext cx="146931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5370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42189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400256" y="340596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6322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317731"/>
            <a:ext cx="192226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2348880"/>
            <a:ext cx="192226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984432" y="2348880"/>
            <a:ext cx="98616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5" y="3429000"/>
            <a:ext cx="151216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441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348880"/>
            <a:ext cx="396044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75520" y="5517232"/>
            <a:ext cx="201622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681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461747"/>
            <a:ext cx="252028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279576" y="2276872"/>
            <a:ext cx="151216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384032" y="3140968"/>
            <a:ext cx="273630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560496" y="3140967"/>
            <a:ext cx="108012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43472" y="3913088"/>
            <a:ext cx="201622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160754" y="3964025"/>
            <a:ext cx="230339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160754" y="4787082"/>
            <a:ext cx="230339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797159" y="4797334"/>
            <a:ext cx="230339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495601" y="5661248"/>
            <a:ext cx="158417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441670" y="5628577"/>
            <a:ext cx="158417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4524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04112" y="1435786"/>
            <a:ext cx="158417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223792" y="2276872"/>
            <a:ext cx="194421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591944" y="3140968"/>
            <a:ext cx="194421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120336" y="3140967"/>
            <a:ext cx="194421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279576" y="4005064"/>
            <a:ext cx="194421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453700" y="4005064"/>
            <a:ext cx="194421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367808" y="4846150"/>
            <a:ext cx="194421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8232529" y="4818172"/>
            <a:ext cx="194421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737" y="1340768"/>
            <a:ext cx="877252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3667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74</cp:revision>
  <dcterms:created xsi:type="dcterms:W3CDTF">2015-09-16T06:44:00Z</dcterms:created>
  <dcterms:modified xsi:type="dcterms:W3CDTF">2025-08-24T06:16:31Z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