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81" autoAdjust="0"/>
    <p:restoredTop sz="93857" autoAdjust="0"/>
  </p:normalViewPr>
  <p:slideViewPr>
    <p:cSldViewPr showGuides="1">
      <p:cViewPr varScale="1">
        <p:scale>
          <a:sx n="49" d="100"/>
          <a:sy n="49" d="100"/>
        </p:scale>
        <p:origin x="809" y="41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6137" y="3157537"/>
            <a:ext cx="5419725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062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268760"/>
            <a:ext cx="7403157" cy="5455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8237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26876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68760"/>
            <a:ext cx="10871001" cy="54810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1484784"/>
            <a:ext cx="11534775" cy="4823817"/>
            <a:chOff x="335360" y="1484784"/>
            <a:chExt cx="11534775" cy="482381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84784"/>
              <a:ext cx="11534775" cy="600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2348880"/>
              <a:ext cx="8801100" cy="6953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83048" y="3212976"/>
              <a:ext cx="10439400" cy="3095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28498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99768"/>
            <a:ext cx="10827568" cy="534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865096" cy="541885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20336" y="213285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38969"/>
            <a:ext cx="10995397" cy="544751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12776"/>
            <a:ext cx="1143952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4149080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559496" y="508518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9420225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101" y="3573016"/>
            <a:ext cx="10496550" cy="2733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76120" y="4509120"/>
            <a:ext cx="280831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713324" y="5589240"/>
            <a:ext cx="173460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6322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27573" y="4365104"/>
            <a:ext cx="756497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69720" y="5367359"/>
            <a:ext cx="756497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46797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3284984"/>
            <a:ext cx="190136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1340768"/>
            <a:ext cx="7128792" cy="5348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191750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1560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284984"/>
            <a:ext cx="10081120" cy="33843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572750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02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2087" y="1556792"/>
            <a:ext cx="926782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5877272"/>
            <a:ext cx="190136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375920" y="5877271"/>
            <a:ext cx="190136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688288" y="5877270"/>
            <a:ext cx="190136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52643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2276872"/>
            <a:ext cx="25922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15480" y="3117180"/>
            <a:ext cx="25922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999656" y="4014514"/>
            <a:ext cx="25922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262988" y="4014514"/>
            <a:ext cx="222550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20475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2204864"/>
            <a:ext cx="194421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364252" y="3124715"/>
            <a:ext cx="291632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176120" y="6000755"/>
            <a:ext cx="151216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772816"/>
            <a:ext cx="1042987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42420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9642"/>
            <a:ext cx="10873208" cy="547727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129964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75</cp:revision>
  <dcterms:created xsi:type="dcterms:W3CDTF">2015-09-16T06:44:00Z</dcterms:created>
  <dcterms:modified xsi:type="dcterms:W3CDTF">2025-08-24T06:19:49Z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