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028C"/>
    <a:srgbClr val="F688C9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2" d="100"/>
          <a:sy n="52" d="100"/>
        </p:scale>
        <p:origin x="693" y="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114550"/>
            <a:ext cx="11506200" cy="262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3407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10992544" y="292494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10915632" y="445464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215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328725"/>
            <a:ext cx="8640960" cy="538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20486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4325" y="1340768"/>
            <a:ext cx="11563350" cy="3178646"/>
            <a:chOff x="314325" y="1340768"/>
            <a:chExt cx="11563350" cy="31786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340768"/>
              <a:ext cx="11563350" cy="2057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4005064"/>
              <a:ext cx="9886950" cy="5143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920536" y="216297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436" y="1370434"/>
            <a:ext cx="116205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340768"/>
            <a:ext cx="7327528" cy="5296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20486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20486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13285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643187"/>
            <a:ext cx="11515725" cy="1571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68760"/>
            <a:ext cx="116490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13285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7101540" cy="3056359"/>
            <a:chOff x="335360" y="1340768"/>
            <a:chExt cx="7101540" cy="305635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4962525" cy="1343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0300" y="2996952"/>
              <a:ext cx="7086600" cy="1400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723" y="1268760"/>
            <a:ext cx="1159192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13285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7890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215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21060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591675" cy="138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2649885"/>
            <a:ext cx="5688632" cy="3994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585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1345867"/>
            <a:ext cx="82688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1847528" y="2204864"/>
            <a:ext cx="1512168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6146063" y="2204864"/>
            <a:ext cx="1512168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9984432" y="3789040"/>
            <a:ext cx="1296144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8" name="矩形 7"/>
          <p:cNvSpPr/>
          <p:nvPr/>
        </p:nvSpPr>
        <p:spPr>
          <a:xfrm>
            <a:off x="5303912" y="4437112"/>
            <a:ext cx="1296144" cy="5484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0987658" cy="4568180"/>
            <a:chOff x="263352" y="1340768"/>
            <a:chExt cx="10987658" cy="45681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0877550" cy="457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2060848"/>
              <a:ext cx="10915650" cy="38481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320136" y="2060168"/>
            <a:ext cx="1296144" cy="5484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4583832" y="2880548"/>
            <a:ext cx="1296144" cy="5484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8" name="矩形 7"/>
          <p:cNvSpPr/>
          <p:nvPr/>
        </p:nvSpPr>
        <p:spPr>
          <a:xfrm>
            <a:off x="1487488" y="3710672"/>
            <a:ext cx="1728192" cy="5484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9" name="矩形 8"/>
          <p:cNvSpPr/>
          <p:nvPr/>
        </p:nvSpPr>
        <p:spPr>
          <a:xfrm>
            <a:off x="4367808" y="3696139"/>
            <a:ext cx="1728192" cy="5484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10" name="矩形 9"/>
          <p:cNvSpPr/>
          <p:nvPr/>
        </p:nvSpPr>
        <p:spPr>
          <a:xfrm>
            <a:off x="8616280" y="4509120"/>
            <a:ext cx="1368152" cy="5484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68025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060848"/>
            <a:ext cx="930921" cy="5484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983432" y="2880548"/>
            <a:ext cx="10297144" cy="5484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959139" y="3682664"/>
            <a:ext cx="2304256" cy="5484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134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2884" y="2060848"/>
            <a:ext cx="6006232" cy="4679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89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76872"/>
            <a:ext cx="1155382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7755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1298621"/>
            <a:ext cx="1296144" cy="5484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9192344" y="1296372"/>
            <a:ext cx="1296144" cy="5484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5231904" y="3717032"/>
            <a:ext cx="1296144" cy="5484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3359696" y="4526212"/>
            <a:ext cx="5328592" cy="5484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78436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02995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2023024"/>
            <a:ext cx="2460998" cy="5484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839416" y="2852936"/>
            <a:ext cx="864096" cy="5484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1415480" y="3645024"/>
            <a:ext cx="2448272" cy="5484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8220236" y="4437112"/>
            <a:ext cx="1080120" cy="5484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10141174" y="5301208"/>
            <a:ext cx="1080120" cy="5484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8" name="矩形 7"/>
          <p:cNvSpPr/>
          <p:nvPr/>
        </p:nvSpPr>
        <p:spPr>
          <a:xfrm>
            <a:off x="875420" y="6082875"/>
            <a:ext cx="6300700" cy="5484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58856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48975" cy="2257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1260214"/>
            <a:ext cx="1872208" cy="5484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7176119" y="2060848"/>
            <a:ext cx="4008215" cy="5484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983432" y="2852936"/>
            <a:ext cx="4008215" cy="5484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341439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643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3942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815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01350" cy="2428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869160"/>
            <a:ext cx="9610725" cy="178117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2423592" y="3861048"/>
            <a:ext cx="2880320" cy="1080120"/>
          </a:xfrm>
          <a:prstGeom prst="line">
            <a:avLst/>
          </a:prstGeom>
          <a:ln w="19050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2639616" y="3769643"/>
            <a:ext cx="2016224" cy="1171525"/>
          </a:xfrm>
          <a:prstGeom prst="line">
            <a:avLst/>
          </a:prstGeom>
          <a:ln w="19050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116680" y="3890385"/>
            <a:ext cx="2880320" cy="1080120"/>
          </a:xfrm>
          <a:prstGeom prst="line">
            <a:avLst/>
          </a:prstGeom>
          <a:ln w="19050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7332704" y="3798980"/>
            <a:ext cx="2016224" cy="1171525"/>
          </a:xfrm>
          <a:prstGeom prst="line">
            <a:avLst/>
          </a:prstGeom>
          <a:ln w="19050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0017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72775" cy="495300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 flipH="1">
            <a:off x="3431704" y="3645024"/>
            <a:ext cx="792088" cy="1243533"/>
          </a:xfrm>
          <a:prstGeom prst="line">
            <a:avLst/>
          </a:prstGeom>
          <a:ln w="19050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431704" y="3429000"/>
            <a:ext cx="720080" cy="792088"/>
          </a:xfrm>
          <a:prstGeom prst="line">
            <a:avLst/>
          </a:prstGeom>
          <a:ln w="19050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7320136" y="3284984"/>
            <a:ext cx="1584176" cy="360040"/>
          </a:xfrm>
          <a:prstGeom prst="line">
            <a:avLst/>
          </a:prstGeom>
          <a:ln w="19050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320136" y="5661248"/>
            <a:ext cx="1584176" cy="72008"/>
          </a:xfrm>
          <a:prstGeom prst="line">
            <a:avLst/>
          </a:prstGeom>
          <a:ln w="19050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8751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39450" cy="2809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576" y="1988840"/>
            <a:ext cx="1296144" cy="5484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4530948" y="1988840"/>
            <a:ext cx="1493043" cy="5484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3647728" y="2745705"/>
            <a:ext cx="2736304" cy="5484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8" name="矩形 7"/>
          <p:cNvSpPr/>
          <p:nvPr/>
        </p:nvSpPr>
        <p:spPr>
          <a:xfrm>
            <a:off x="10416480" y="2727358"/>
            <a:ext cx="936104" cy="5484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9" name="矩形 8"/>
          <p:cNvSpPr/>
          <p:nvPr/>
        </p:nvSpPr>
        <p:spPr>
          <a:xfrm>
            <a:off x="767408" y="3501008"/>
            <a:ext cx="936104" cy="5484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805779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9660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988840"/>
            <a:ext cx="1944216" cy="5484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8904312" y="2708920"/>
            <a:ext cx="1944216" cy="5484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54463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3407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296" y="1268760"/>
            <a:ext cx="1162050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92494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42900" y="1340768"/>
            <a:ext cx="11538548" cy="5217151"/>
            <a:chOff x="342900" y="1268760"/>
            <a:chExt cx="11538548" cy="521715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2900" y="1268760"/>
              <a:ext cx="11506200" cy="4667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3516" y="1844824"/>
              <a:ext cx="11010900" cy="5238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03516" y="2448662"/>
              <a:ext cx="10772775" cy="5524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8741" y="3186112"/>
              <a:ext cx="11115675" cy="4857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99456" y="3856887"/>
              <a:ext cx="1819275" cy="5143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73057" y="4522657"/>
              <a:ext cx="9725025" cy="5334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22923" y="5301208"/>
              <a:ext cx="11058525" cy="4572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343472" y="5981086"/>
              <a:ext cx="3209925" cy="504825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10992544" y="195904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04800" y="1476003"/>
            <a:ext cx="11610281" cy="1952997"/>
            <a:chOff x="304800" y="1340768"/>
            <a:chExt cx="11610281" cy="195299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1340768"/>
              <a:ext cx="10715625" cy="4857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4800" y="1988840"/>
              <a:ext cx="11582400" cy="13049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10074262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80</cp:revision>
  <dcterms:created xsi:type="dcterms:W3CDTF">2015-09-16T06:44:00Z</dcterms:created>
  <dcterms:modified xsi:type="dcterms:W3CDTF">2025-08-21T01:58:44Z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