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148012"/>
            <a:ext cx="60674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917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15905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3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10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687"/>
            <a:ext cx="114776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29" y="1281225"/>
            <a:ext cx="8296295" cy="38742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5229200"/>
            <a:ext cx="8640961" cy="152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6312115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76872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582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3845" y="2132856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489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7776864" cy="542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3039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95600" y="220330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303492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80376" y="30374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79576" y="385210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44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9966263" cy="3486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2131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80376" y="133444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22752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739765" y="3861048"/>
            <a:ext cx="9008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653136"/>
            <a:ext cx="9008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6272559" cy="550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2568674"/>
            <a:chOff x="400050" y="1412776"/>
            <a:chExt cx="11391900" cy="25686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429000"/>
              <a:ext cx="9572625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