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3038475"/>
            <a:ext cx="70866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96752"/>
            <a:ext cx="77628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43651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2276872"/>
            <a:ext cx="84582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7855"/>
            <a:ext cx="10369152" cy="53214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99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715831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34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19675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47928" y="3356992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340768"/>
            <a:ext cx="11353800" cy="5472608"/>
            <a:chOff x="419100" y="1340768"/>
            <a:chExt cx="11353800" cy="54726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1037" y="3851101"/>
              <a:ext cx="10829925" cy="2962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1340768"/>
              <a:ext cx="11353800" cy="24860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487025" cy="4905697"/>
            <a:chOff x="335360" y="1340768"/>
            <a:chExt cx="10487025" cy="49056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487025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589240"/>
              <a:ext cx="6677025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63952" y="3388522"/>
            <a:ext cx="30963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5727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13264" y="3358554"/>
            <a:ext cx="13304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51984" y="3375945"/>
            <a:ext cx="13304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00456" y="3358553"/>
            <a:ext cx="85167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44023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53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9643" y="1329955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04312" y="2348880"/>
            <a:ext cx="17573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66994" y="3399335"/>
            <a:ext cx="8777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97480" y="4488100"/>
            <a:ext cx="8777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250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988840"/>
            <a:ext cx="871296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727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368867"/>
            <a:ext cx="15413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372298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66336" y="2420888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3501008"/>
            <a:ext cx="892899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822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2999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6040" y="3429000"/>
            <a:ext cx="45336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4509120"/>
            <a:ext cx="45336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822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1277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55640" y="2428341"/>
            <a:ext cx="813400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7" y="3496456"/>
            <a:ext cx="547260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060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40768"/>
            <a:ext cx="18293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6000" y="3429000"/>
            <a:ext cx="18293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196752"/>
            <a:ext cx="94773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094359"/>
            <a:ext cx="61436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268760"/>
            <a:ext cx="11401425" cy="5488632"/>
            <a:chOff x="395287" y="1268760"/>
            <a:chExt cx="11401425" cy="5488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268760"/>
              <a:ext cx="11401425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157192"/>
              <a:ext cx="5915025" cy="1600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5027"/>
            <a:ext cx="113823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2025-08-24T06:30:44Z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