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2790825"/>
            <a:ext cx="449580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12776"/>
            <a:ext cx="810294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68760"/>
            <a:ext cx="11430000" cy="4348708"/>
            <a:chOff x="381000" y="1268760"/>
            <a:chExt cx="11430000" cy="43487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25" y="3140968"/>
              <a:ext cx="10810875" cy="2476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14450"/>
            <a:ext cx="114204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14450"/>
            <a:ext cx="11372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91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1185" y="472514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1899" y="472514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537321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8085" y="5384100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97560" y="5699342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81976" y="5699342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318399" cy="552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441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66362"/>
            <a:ext cx="83529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4047189"/>
            <a:ext cx="9793088" cy="2379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37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310800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5013176"/>
            <a:ext cx="9937104" cy="149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0038271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679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536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0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79" y="1340767"/>
            <a:ext cx="5835365" cy="540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80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6026"/>
            <a:ext cx="10668000" cy="546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70757" y="4643609"/>
            <a:ext cx="466840" cy="21602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3712" y="5284882"/>
            <a:ext cx="466840" cy="21602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59433" y="5284882"/>
            <a:ext cx="466840" cy="21602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407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916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3933" y="2708920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51984" y="3356992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16080" y="3356992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11824" y="4653136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54724" y="4653136"/>
            <a:ext cx="9532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31704" y="4966587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93164" y="4966587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31364" y="4966587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179045" y="5293045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7632848" cy="53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8182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等线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2025-08-22T01:36:07Z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