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095625"/>
            <a:ext cx="5086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03912" y="3501008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04312" y="3501007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75520" y="4653136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75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12776"/>
            <a:ext cx="30963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822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988840"/>
            <a:ext cx="607522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6891684" cy="53035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2902843"/>
            <a:ext cx="316336" cy="3101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4075" y="4768160"/>
            <a:ext cx="232746" cy="2489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0197" y="3717032"/>
            <a:ext cx="218011" cy="2785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912" y="2902843"/>
            <a:ext cx="216024" cy="23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75588"/>
            <a:ext cx="12429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2209058"/>
            <a:ext cx="69847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59753" y="4005064"/>
            <a:ext cx="12429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4941168"/>
            <a:ext cx="2592288" cy="58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32856" y="3110005"/>
            <a:ext cx="2359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2201"/>
            <a:ext cx="96526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15680" y="3068960"/>
            <a:ext cx="96526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0380" y="4005064"/>
            <a:ext cx="96526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68408" y="4869160"/>
            <a:ext cx="96526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5872"/>
            <a:ext cx="49149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844823"/>
            <a:ext cx="6552728" cy="494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311013"/>
            <a:ext cx="31683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42214" y="2234832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76320" y="2234832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3140968"/>
            <a:ext cx="10404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47290" y="3140968"/>
            <a:ext cx="260083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624391" y="3137129"/>
            <a:ext cx="223679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5401" y="4043265"/>
            <a:ext cx="11890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87506" y="4986659"/>
            <a:ext cx="260083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268760"/>
            <a:ext cx="11506200" cy="5283671"/>
            <a:chOff x="342900" y="1268760"/>
            <a:chExt cx="11506200" cy="52836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268760"/>
              <a:ext cx="1150620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933056"/>
              <a:ext cx="10791825" cy="2619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72264" y="1249000"/>
            <a:ext cx="26934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23593" y="2204864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37618" y="2183843"/>
            <a:ext cx="2808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30986" y="3094470"/>
            <a:ext cx="16921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45942" y="38976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639266" y="393970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086614" y="5805264"/>
            <a:ext cx="137753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3248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974751"/>
            <a:ext cx="6480720" cy="4796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983208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320136" y="4983208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467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950368"/>
            <a:ext cx="6233517" cy="474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1319" y="1261075"/>
            <a:ext cx="18293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2162824"/>
            <a:ext cx="18293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28152" y="3097819"/>
            <a:ext cx="18293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53149" y="4005064"/>
            <a:ext cx="15154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35960" y="4926878"/>
            <a:ext cx="15154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2204864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48328" y="2202115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9616" y="3140968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03449" y="3140968"/>
            <a:ext cx="158510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256240" y="3153299"/>
            <a:ext cx="28803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143672" y="4077072"/>
            <a:ext cx="28803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68208" y="4093973"/>
            <a:ext cx="28803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008231" y="4999278"/>
            <a:ext cx="251981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752184" y="5020249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2867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31409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15322" y="31409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70963" y="40770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85308" y="40770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8738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63952" y="3161516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21249" y="3161516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7688" y="4077072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976320" y="4077071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14066" y="5023686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37719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" y="1927594"/>
            <a:ext cx="10159107" cy="464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42514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32104" y="2348880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365104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5332056"/>
            <a:ext cx="18722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33569"/>
            <a:ext cx="17228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95600" y="2308402"/>
            <a:ext cx="17228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92051" y="2308401"/>
            <a:ext cx="122843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92299" y="2308401"/>
            <a:ext cx="122843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35838" y="3276034"/>
            <a:ext cx="199646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88487" y="3276034"/>
            <a:ext cx="118160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39416" y="4293096"/>
            <a:ext cx="118160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59896" y="4297103"/>
            <a:ext cx="1996466" cy="612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774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270322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343789"/>
            <a:ext cx="33123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32104" y="2343788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72804" y="3336298"/>
            <a:ext cx="33123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728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8908" y="1268760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2276872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56240" y="3244506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59896" y="4273638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66032" y="5272104"/>
            <a:ext cx="23762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08402"/>
            <a:ext cx="16186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64774" y="2290890"/>
            <a:ext cx="16186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0371"/>
            <a:ext cx="70961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060848"/>
            <a:ext cx="6229891" cy="442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196752"/>
            <a:ext cx="1148715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268760"/>
            <a:ext cx="12188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5560" y="2276872"/>
            <a:ext cx="12188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83560" y="2308405"/>
            <a:ext cx="12188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68237" y="2276874"/>
            <a:ext cx="12188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348880"/>
            <a:ext cx="902260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7168" y="3356992"/>
            <a:ext cx="1089906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9" y="4374232"/>
            <a:ext cx="21602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7101" y="1393318"/>
            <a:ext cx="902260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0637" y="2401430"/>
            <a:ext cx="98398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2" y="1349716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335699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6520" y="3330777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36510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6022" y="1333382"/>
            <a:ext cx="277943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2348880"/>
            <a:ext cx="13208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3429000"/>
            <a:ext cx="13208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340768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92344" y="1307369"/>
            <a:ext cx="148557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3356992"/>
            <a:ext cx="148557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69010" y="4365104"/>
            <a:ext cx="148557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56803" y="4414530"/>
            <a:ext cx="148557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33331" y="5425766"/>
            <a:ext cx="290302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328390"/>
            <a:ext cx="20882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2348880"/>
            <a:ext cx="41764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35760" y="3321831"/>
            <a:ext cx="125029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03165" y="3352837"/>
            <a:ext cx="125029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365104"/>
            <a:ext cx="125029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22306" y="4338008"/>
            <a:ext cx="125029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69859"/>
            <a:ext cx="27363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03768" y="2492896"/>
            <a:ext cx="18248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9310" y="3581527"/>
            <a:ext cx="18248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59652" y="3581527"/>
            <a:ext cx="12128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420888"/>
            <a:ext cx="7920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40016" y="3545236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5816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833898"/>
            <a:ext cx="5713537" cy="48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82</cp:revision>
  <dcterms:created xsi:type="dcterms:W3CDTF">2015-09-16T06:44:00Z</dcterms:created>
  <dcterms:modified xsi:type="dcterms:W3CDTF">2025-08-24T06:35:37Z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