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3095625"/>
            <a:ext cx="89535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24944"/>
            <a:ext cx="10657184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442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6825"/>
            <a:ext cx="113633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24944"/>
            <a:ext cx="10657184" cy="2736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24944"/>
            <a:ext cx="10657184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05064"/>
            <a:ext cx="1065718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640" y="2204864"/>
            <a:ext cx="10657184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340768"/>
            <a:ext cx="6048672" cy="544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852936"/>
            <a:ext cx="10657184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2025-08-22T01:34:03Z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