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2800350"/>
            <a:ext cx="4533900" cy="125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412776"/>
            <a:ext cx="7752263" cy="5339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4057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3527" y="3645024"/>
            <a:ext cx="4095750" cy="1809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50604"/>
            <a:ext cx="11331624" cy="5561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196752"/>
            <a:ext cx="1137285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484784"/>
            <a:ext cx="98393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192941" cy="555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340769"/>
            <a:ext cx="5472608" cy="535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0771"/>
            <a:ext cx="11296650" cy="551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75301" y="2132856"/>
            <a:ext cx="22264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59667" y="2514666"/>
            <a:ext cx="696226" cy="289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063805" y="2946714"/>
            <a:ext cx="67855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783885" y="3328524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851908" y="3843632"/>
            <a:ext cx="67855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559748" y="4732214"/>
            <a:ext cx="97070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953207" y="5165900"/>
            <a:ext cx="67855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516618" y="5582301"/>
            <a:ext cx="62730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452767" y="6021288"/>
            <a:ext cx="21396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7442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1412776"/>
            <a:ext cx="82486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9031"/>
            <a:ext cx="9538270" cy="5507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2132856"/>
            <a:ext cx="100488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1599"/>
            <a:ext cx="11211991" cy="55117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80587" y="1325722"/>
            <a:ext cx="22264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043295" y="1334403"/>
            <a:ext cx="22264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354663" y="2204864"/>
            <a:ext cx="15063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626771" y="2196156"/>
            <a:ext cx="15063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854023" y="2183093"/>
            <a:ext cx="15063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346551" y="2632558"/>
            <a:ext cx="72008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036153" y="3496654"/>
            <a:ext cx="118260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066631" y="4372266"/>
            <a:ext cx="43866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5699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583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348880"/>
            <a:ext cx="43204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943872" y="2780928"/>
            <a:ext cx="50405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223792" y="3212976"/>
            <a:ext cx="72008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691844" y="4077072"/>
            <a:ext cx="50405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64522" y="4534871"/>
            <a:ext cx="72008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852715" y="4534871"/>
            <a:ext cx="122413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340768"/>
            <a:ext cx="5253187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293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2025-08-22T01:25:39Z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