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3062287"/>
            <a:ext cx="70770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394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196752"/>
            <a:ext cx="114776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340768"/>
            <a:ext cx="11439525" cy="5308054"/>
            <a:chOff x="376237" y="1340768"/>
            <a:chExt cx="11439525" cy="53080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340768"/>
              <a:ext cx="11439525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4077072"/>
              <a:ext cx="11353800" cy="2571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638609" y="40752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631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1340768"/>
            <a:ext cx="3672408" cy="540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918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312804"/>
            <a:ext cx="230425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23992" y="2312804"/>
            <a:ext cx="230425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108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276872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968208" y="3193518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35760" y="4149080"/>
            <a:ext cx="23762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5189842"/>
            <a:ext cx="23762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632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310800"/>
            <a:ext cx="180020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63730" y="2275527"/>
            <a:ext cx="180020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09675"/>
            <a:ext cx="109061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129449"/>
            <a:ext cx="15413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92344" y="4077072"/>
            <a:ext cx="15413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0791825" cy="5272608"/>
            <a:chOff x="335360" y="1412776"/>
            <a:chExt cx="10791825" cy="52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0791825" cy="3438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085184"/>
              <a:ext cx="7581900" cy="1600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70732" y="425220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82300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6455" y="2276872"/>
            <a:ext cx="243978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268760"/>
            <a:ext cx="6938986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71600"/>
            <a:ext cx="109156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99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317350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23592" y="3265029"/>
            <a:ext cx="43204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394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149080"/>
            <a:ext cx="18722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472264" y="4120303"/>
            <a:ext cx="277455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508518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7368" y="1268761"/>
            <a:ext cx="10801200" cy="5400600"/>
            <a:chOff x="407368" y="1268760"/>
            <a:chExt cx="10820400" cy="549177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820400" cy="647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9187" y="2060848"/>
              <a:ext cx="9953625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9662" y="2807423"/>
              <a:ext cx="9972675" cy="6762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95375" y="3630198"/>
              <a:ext cx="10001250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9456" y="4545761"/>
              <a:ext cx="6067425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62037" y="5227012"/>
              <a:ext cx="10067925" cy="15335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847814" y="5183578"/>
            <a:ext cx="10215581" cy="148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340768"/>
            <a:ext cx="7494747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310520"/>
            <a:ext cx="10801199" cy="53599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14335" cy="52583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8200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77149"/>
            <a:ext cx="114490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860734"/>
            <a:ext cx="5544616" cy="365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2025-08-24T06:28:40Z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