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2362770"/>
            <a:ext cx="41910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5" y="3976861"/>
            <a:ext cx="50482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9791" y="1361090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6490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7210" y="3849837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20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9976" y="2564904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3861048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95576" y="3858542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3429000"/>
            <a:ext cx="11410950" cy="3267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268760"/>
            <a:ext cx="11477625" cy="1971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60" y="2470622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653136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4653136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5901846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4032" y="5918368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1244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7584" y="1916831"/>
            <a:ext cx="6582791" cy="48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606944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861048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1450" y="3861047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68760"/>
            <a:ext cx="1068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64904"/>
            <a:ext cx="1068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789040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5085184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49" y="1221919"/>
            <a:ext cx="48577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897410"/>
            <a:ext cx="5934886" cy="484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871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300290"/>
            <a:ext cx="500643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64904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606944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861048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5532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906935"/>
            <a:ext cx="4464496" cy="4847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5197" y="263691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63691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9330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246393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44274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5998" y="2740450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7" y="5373216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5623" y="5373216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877550" cy="3426296"/>
            <a:chOff x="407368" y="1340768"/>
            <a:chExt cx="10877550" cy="3426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877550" cy="2152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005064"/>
              <a:ext cx="2143125" cy="762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032104" y="1444306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2750960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3268" y="2719426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636912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7" y="2636912"/>
            <a:ext cx="7200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324" y="3901526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564904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0969" y="2564904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861048"/>
            <a:ext cx="1872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09676"/>
            <a:ext cx="11269141" cy="555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420888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2025-08-24T06:36:16Z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