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550790"/>
            <a:ext cx="114681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5" y="4384526"/>
            <a:ext cx="50482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412776"/>
            <a:ext cx="102870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95655"/>
            <a:ext cx="10920279" cy="55014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727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9441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533525"/>
            <a:ext cx="94488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09712"/>
            <a:ext cx="93059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7475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1" y="1199642"/>
            <a:ext cx="7200800" cy="555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8583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2871"/>
            <a:ext cx="5112568" cy="5398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1894"/>
            <a:ext cx="6336704" cy="543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57184" cy="54404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6950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65913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864250" cy="531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74876"/>
            <a:ext cx="1019175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5601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01200" cy="55086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7" y="2236394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99329" y="2236394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9577" y="3098242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99329" y="3098242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79577" y="3961007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99329" y="3961007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552846" y="4759793"/>
            <a:ext cx="296709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032104" y="4754841"/>
            <a:ext cx="361589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552846" y="5621644"/>
            <a:ext cx="296709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537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4489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7441547" cy="546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28390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08168" y="3429000"/>
            <a:ext cx="16026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07368" y="1268760"/>
            <a:ext cx="10544175" cy="5223138"/>
            <a:chOff x="407368" y="1268760"/>
            <a:chExt cx="10544175" cy="5223138"/>
          </a:xfrm>
        </p:grpSpPr>
        <p:sp>
          <p:nvSpPr>
            <p:cNvPr id="4" name="矩形 3"/>
            <p:cNvSpPr/>
            <p:nvPr/>
          </p:nvSpPr>
          <p:spPr>
            <a:xfrm>
              <a:off x="6290890" y="1272831"/>
              <a:ext cx="1884165" cy="5991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/>
            </a:p>
            <a:p>
              <a:pPr algn="ctr"/>
              <a:endParaRPr lang="zh-CN" altLang="en-US" dirty="0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0331" y="4038614"/>
              <a:ext cx="9658350" cy="7334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6993" y="4960456"/>
              <a:ext cx="9725025" cy="742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2288" y="5891823"/>
              <a:ext cx="1133475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368" y="1268760"/>
              <a:ext cx="10534650" cy="6858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7468" y="2052985"/>
              <a:ext cx="9744075" cy="7524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50331" y="3061162"/>
              <a:ext cx="9658350" cy="85725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559496" y="2103133"/>
            <a:ext cx="18312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056058" y="3148382"/>
            <a:ext cx="18312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183502" y="3991236"/>
            <a:ext cx="397639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528048" y="4944994"/>
            <a:ext cx="18312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91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013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2027"/>
            <a:ext cx="97345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6070" y="5074674"/>
            <a:ext cx="29523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44072" y="5101011"/>
            <a:ext cx="16026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00468" y="5051897"/>
            <a:ext cx="93353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20559" y="6093296"/>
            <a:ext cx="185102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3873"/>
            <a:ext cx="10297144" cy="55010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315" y="5301208"/>
            <a:ext cx="9505056" cy="151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24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5" y="1472710"/>
            <a:ext cx="2808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6040" y="2317350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49" y="1340768"/>
            <a:ext cx="113442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77</cp:revision>
  <dcterms:created xsi:type="dcterms:W3CDTF">2015-09-16T06:44:00Z</dcterms:created>
  <dcterms:modified xsi:type="dcterms:W3CDTF">2025-08-22T01:35:13Z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