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100387"/>
            <a:ext cx="95154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228725"/>
            <a:ext cx="64579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92316"/>
            <a:ext cx="10801200" cy="146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3698" y="3140968"/>
            <a:ext cx="10614335" cy="322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59"/>
            <a:ext cx="7776864" cy="555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76872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9" y="4149080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56886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39" y="4221088"/>
            <a:ext cx="10681345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4723581"/>
            <a:chOff x="400050" y="1412776"/>
            <a:chExt cx="11391900" cy="47235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5517232"/>
              <a:ext cx="112776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2025-08-22T01:31:03Z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