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3048000"/>
            <a:ext cx="50863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62087"/>
            <a:ext cx="115252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996952"/>
            <a:ext cx="33843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62087"/>
            <a:ext cx="115824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2258" y="2420888"/>
            <a:ext cx="33843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75520" y="3608849"/>
            <a:ext cx="33843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47800"/>
            <a:ext cx="11563350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12258" y="2420888"/>
            <a:ext cx="33843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75520" y="3608849"/>
            <a:ext cx="33843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6962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931318"/>
            <a:ext cx="6144267" cy="48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268760"/>
            <a:ext cx="208823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89200" y="1258249"/>
            <a:ext cx="208823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815929" y="2424898"/>
            <a:ext cx="208823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95400"/>
            <a:ext cx="114014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452418"/>
            <a:ext cx="202091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76861" y="3598046"/>
            <a:ext cx="202091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18902" y="4764695"/>
            <a:ext cx="202091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73" y="1336501"/>
            <a:ext cx="10928155" cy="51888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5033724"/>
            <a:ext cx="216493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3" y="1307197"/>
            <a:ext cx="11148938" cy="53666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14544" y="3521376"/>
            <a:ext cx="180020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31475" y="3521376"/>
            <a:ext cx="180020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667358" y="3521376"/>
            <a:ext cx="180020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20406" y="5752624"/>
            <a:ext cx="180020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393863" y="5731604"/>
            <a:ext cx="180020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90" y="1340768"/>
            <a:ext cx="114871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492896"/>
            <a:ext cx="180020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48328" y="3606993"/>
            <a:ext cx="180020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382018" y="4763130"/>
            <a:ext cx="140261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1424" y="5949280"/>
            <a:ext cx="7920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7150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837943"/>
            <a:ext cx="6481614" cy="490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76872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96000" y="3348044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112224" y="4437112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1308934"/>
            <a:ext cx="110927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043740" y="1287913"/>
            <a:ext cx="110927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439816" y="2348880"/>
            <a:ext cx="15121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423237" y="2348880"/>
            <a:ext cx="127316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647728" y="4509120"/>
            <a:ext cx="33123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101200" y="5571348"/>
            <a:ext cx="12747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6579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849785"/>
            <a:ext cx="6494592" cy="489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398833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03712" y="2534936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55905" y="2555958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63552" y="3688368"/>
            <a:ext cx="20162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6160" y="3688367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268760"/>
            <a:ext cx="12241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408368" y="1268759"/>
            <a:ext cx="12241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75720" y="2401430"/>
            <a:ext cx="12241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39334" y="2411938"/>
            <a:ext cx="12241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3058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1868835"/>
            <a:ext cx="3744416" cy="484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077072"/>
            <a:ext cx="33843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2025-08-24T06:32:42Z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