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0"/>
  </p:notesMasterIdLst>
  <p:handoutMasterIdLst>
    <p:handoutMasterId r:id="rId41"/>
  </p:handoutMasterIdLst>
  <p:sldIdLst>
    <p:sldId id="324" r:id="rId2"/>
    <p:sldId id="302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  <p:sldId id="359" r:id="rId38"/>
    <p:sldId id="360" r:id="rId39"/>
  </p:sldIdLst>
  <p:sldSz cx="12192000" cy="6858000"/>
  <p:notesSz cx="6858000" cy="9144000"/>
  <p:custDataLst>
    <p:tags r:id="rId4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681" autoAdjust="0"/>
    <p:restoredTop sz="92437" autoAdjust="0"/>
  </p:normalViewPr>
  <p:slideViewPr>
    <p:cSldViewPr showGuides="1">
      <p:cViewPr varScale="1">
        <p:scale>
          <a:sx n="52" d="100"/>
          <a:sy n="52" d="100"/>
        </p:scale>
        <p:origin x="693" y="3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gs" Target="tags/tag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2071687"/>
            <a:ext cx="11525250" cy="2714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268760"/>
            <a:ext cx="11477625" cy="1295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7688" y="2291781"/>
            <a:ext cx="5832648" cy="44651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4281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553825" cy="4476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2060848"/>
            <a:ext cx="648072" cy="5165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62577" y="3689951"/>
            <a:ext cx="648072" cy="5165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9100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268760"/>
            <a:ext cx="11515725" cy="1257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2636912"/>
            <a:ext cx="8024531" cy="4104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4607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3375" y="1340768"/>
            <a:ext cx="11525250" cy="3670151"/>
            <a:chOff x="333375" y="1268760"/>
            <a:chExt cx="11525250" cy="367015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3375" y="1268760"/>
              <a:ext cx="11525250" cy="13716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20824" y="2852936"/>
              <a:ext cx="8991600" cy="20859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848528" y="1321008"/>
            <a:ext cx="648072" cy="5165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049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340768"/>
            <a:ext cx="11515725" cy="3657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1321008"/>
            <a:ext cx="648072" cy="5165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702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340768"/>
            <a:ext cx="11496675" cy="2924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1321008"/>
            <a:ext cx="648072" cy="5165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1108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268760"/>
            <a:ext cx="11610975" cy="3686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848528" y="2780928"/>
            <a:ext cx="648072" cy="5165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4818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340768"/>
            <a:ext cx="11458575" cy="2076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1321008"/>
            <a:ext cx="648072" cy="5165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2269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2112" y="1340768"/>
            <a:ext cx="8867775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8871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340768"/>
            <a:ext cx="11515725" cy="3619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1321008"/>
            <a:ext cx="648072" cy="5165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20536" y="2780928"/>
            <a:ext cx="648072" cy="5165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6715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2643187"/>
            <a:ext cx="11515725" cy="1571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1937" y="1196752"/>
            <a:ext cx="11668125" cy="5285209"/>
            <a:chOff x="261937" y="1196752"/>
            <a:chExt cx="11668125" cy="528520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4325" y="1196752"/>
              <a:ext cx="11563350" cy="13716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1937" y="2852936"/>
              <a:ext cx="11668125" cy="36290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7320136" y="4409161"/>
            <a:ext cx="648072" cy="5165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794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268760"/>
            <a:ext cx="11506200" cy="2181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1321008"/>
            <a:ext cx="648072" cy="5165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9906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268760"/>
            <a:ext cx="11506200" cy="2809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470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0897013" cy="5112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6663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877550" cy="51530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312024" y="1196752"/>
            <a:ext cx="201622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9738917" y="1176992"/>
            <a:ext cx="1546001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67408" y="1967820"/>
            <a:ext cx="1546001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983432" y="5085183"/>
            <a:ext cx="10409807" cy="14086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1797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915650" cy="51530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655840" y="1226720"/>
            <a:ext cx="108012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847528" y="2060848"/>
            <a:ext cx="201622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6960096" y="2780928"/>
            <a:ext cx="13681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055440" y="5301207"/>
            <a:ext cx="10409807" cy="11925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5207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249025" cy="446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1203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858500" cy="3762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51984" y="1124744"/>
            <a:ext cx="338437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4525023" y="1916832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271464" y="3501008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047330" y="4266071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88026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896600" cy="2876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999656" y="1124744"/>
            <a:ext cx="115212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791744" y="1932415"/>
            <a:ext cx="115212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5591944" y="2745887"/>
            <a:ext cx="201622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52643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34700" cy="2905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99493" y="1196752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911424" y="1988840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663952" y="2793330"/>
            <a:ext cx="201622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2639616" y="3573016"/>
            <a:ext cx="13681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75899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2276872"/>
            <a:ext cx="11553825" cy="2695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8212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268760"/>
            <a:ext cx="11696700" cy="3162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4362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5" y="1412776"/>
            <a:ext cx="8932322" cy="5328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8561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7368" y="1412776"/>
            <a:ext cx="10877550" cy="2909664"/>
            <a:chOff x="407368" y="1412776"/>
            <a:chExt cx="10877550" cy="290966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7368" y="1412776"/>
              <a:ext cx="10877550" cy="20574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94134" y="3789040"/>
              <a:ext cx="7258050" cy="5334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41439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858500" cy="3762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91744" y="1268760"/>
            <a:ext cx="187220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647728" y="1988840"/>
            <a:ext cx="23762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254350" y="3549742"/>
            <a:ext cx="801151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983432" y="4335136"/>
            <a:ext cx="201622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24643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196752"/>
            <a:ext cx="10972800" cy="3705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7815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925175" cy="2828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12224" y="1156274"/>
            <a:ext cx="115212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0056440" y="1916832"/>
            <a:ext cx="1204095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911424" y="2693429"/>
            <a:ext cx="6480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600174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868025" cy="2876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8751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877550" cy="2952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00056" y="1196752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8472264" y="1988840"/>
            <a:ext cx="274064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983432" y="2761401"/>
            <a:ext cx="78488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057799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63275" cy="3524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1" y="3573016"/>
            <a:ext cx="10315203" cy="13681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4463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2352675"/>
            <a:ext cx="11525250" cy="2152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0832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7912" y="1268760"/>
            <a:ext cx="7496175" cy="5267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1878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340768"/>
            <a:ext cx="11544300" cy="4362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1321008"/>
            <a:ext cx="648072" cy="5165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027203" y="3717367"/>
            <a:ext cx="648072" cy="5165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2040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340768"/>
            <a:ext cx="11582400" cy="4324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2132856"/>
            <a:ext cx="648072" cy="5165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9201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347662" y="1412776"/>
            <a:ext cx="11496675" cy="3225527"/>
            <a:chOff x="347662" y="1340768"/>
            <a:chExt cx="11496675" cy="322552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47662" y="1340768"/>
              <a:ext cx="11496675" cy="12287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67408" y="2708920"/>
              <a:ext cx="9715500" cy="18573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920536" y="2124927"/>
            <a:ext cx="648072" cy="5165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0622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296525" cy="290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4596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0</Words>
  <Application>Microsoft Office PowerPoint</Application>
  <PresentationFormat>宽屏</PresentationFormat>
  <Paragraphs>0</Paragraphs>
  <Slides>38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4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76</cp:revision>
  <dcterms:created xsi:type="dcterms:W3CDTF">2015-09-16T06:44:00Z</dcterms:created>
  <dcterms:modified xsi:type="dcterms:W3CDTF">2025-08-20T12:14:43Z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