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3148012"/>
            <a:ext cx="66484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1"/>
            <a:ext cx="10873207" cy="543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84904" y="450912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237" y="1412776"/>
            <a:ext cx="53435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340768"/>
            <a:ext cx="103441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268760"/>
            <a:ext cx="4896544" cy="5485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012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68558" cy="55095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54455"/>
            <a:ext cx="11062642" cy="550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1340768"/>
            <a:ext cx="3831927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033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14337" y="1340768"/>
            <a:ext cx="11444735" cy="4981530"/>
            <a:chOff x="414337" y="1340768"/>
            <a:chExt cx="11444735" cy="49815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340768"/>
              <a:ext cx="11363325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5356" y="2132856"/>
              <a:ext cx="10496550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78681" y="2991619"/>
              <a:ext cx="10563225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3472" y="3894202"/>
              <a:ext cx="10515600" cy="704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43472" y="4834885"/>
              <a:ext cx="2933700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56737" y="5703173"/>
              <a:ext cx="9677400" cy="61912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632504" y="222002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1410908"/>
            <a:ext cx="19442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41311" y="1410908"/>
            <a:ext cx="19442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51584" y="2348880"/>
            <a:ext cx="19442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51984" y="2348880"/>
            <a:ext cx="19442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704177" y="2348880"/>
            <a:ext cx="19442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71464" y="3344920"/>
            <a:ext cx="19442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979876" y="3344919"/>
            <a:ext cx="36364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4057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645024"/>
            <a:ext cx="5305425" cy="1762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4928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340768"/>
            <a:ext cx="6453778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727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420888"/>
            <a:ext cx="290947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264352" y="3573016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346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573016"/>
            <a:ext cx="82124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060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7" y="2420888"/>
            <a:ext cx="10081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3612396"/>
            <a:ext cx="10081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120336" y="3573016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727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573016"/>
            <a:ext cx="82124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75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1056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7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156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573016"/>
            <a:ext cx="72007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9776" y="4725144"/>
            <a:ext cx="72007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46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6418"/>
            <a:ext cx="7128792" cy="540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8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204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338900"/>
            <a:ext cx="442164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11625" y="2318912"/>
            <a:ext cx="38164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97543" y="2318912"/>
            <a:ext cx="308598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03512" y="3297056"/>
            <a:ext cx="7920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95800" y="3297055"/>
            <a:ext cx="19442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475836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16525" y="1475836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91544" y="2420888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39240" y="2420888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29281" y="2420888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5698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268760"/>
            <a:ext cx="11363325" cy="4850482"/>
            <a:chOff x="414337" y="1268760"/>
            <a:chExt cx="11363325" cy="48504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268760"/>
              <a:ext cx="11363325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356992"/>
              <a:ext cx="10734675" cy="2762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33653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965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268760"/>
            <a:ext cx="7619996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2025-08-22T01:35:43Z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