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067050"/>
            <a:ext cx="70294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347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1"/>
            <a:ext cx="7776864" cy="533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340768"/>
            <a:ext cx="11439525" cy="5391125"/>
            <a:chOff x="376237" y="1340768"/>
            <a:chExt cx="11439525" cy="5391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0" y="3140968"/>
              <a:ext cx="10820400" cy="3590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23132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258" y="1340768"/>
            <a:ext cx="9865206" cy="5287383"/>
            <a:chOff x="407258" y="1340768"/>
            <a:chExt cx="10210800" cy="54726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7648" y="2569156"/>
              <a:ext cx="5112568" cy="424422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340768"/>
              <a:ext cx="3228975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258" y="1916832"/>
              <a:ext cx="102108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013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412776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9776" y="2348880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71664" y="3386264"/>
            <a:ext cx="32403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1"/>
            <a:ext cx="10839450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68761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63752" y="2301358"/>
            <a:ext cx="12532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680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249000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15880" y="2204864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18042" y="4221088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5229200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829925" cy="3715469"/>
            <a:chOff x="407368" y="1268760"/>
            <a:chExt cx="10829925" cy="37154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829925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365104"/>
              <a:ext cx="2752725" cy="619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048483" y="1311013"/>
            <a:ext cx="420562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226792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04112" y="3265937"/>
            <a:ext cx="31255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3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9917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632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964085"/>
            <a:ext cx="3625484" cy="463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18589" y="32849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293096"/>
            <a:ext cx="971284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86669" y="5280188"/>
            <a:ext cx="35575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03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6774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060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76872"/>
            <a:ext cx="38164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95800" y="3212976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12776"/>
            <a:ext cx="105156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434"/>
            <a:ext cx="10974376" cy="53057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1341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433048" cy="542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7187" y="1340768"/>
            <a:ext cx="11477625" cy="5400600"/>
            <a:chOff x="357187" y="1340768"/>
            <a:chExt cx="11477625" cy="54006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5141168"/>
              <a:ext cx="11477625" cy="16002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1340768"/>
              <a:ext cx="11363325" cy="3533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4310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2025-08-24T06:29:59Z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