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7" r:id="rId34"/>
    <p:sldId id="355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2437" autoAdjust="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48880"/>
            <a:ext cx="1144905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1" y="1268760"/>
            <a:ext cx="115347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262"/>
            <a:ext cx="116014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2225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81125"/>
            <a:ext cx="114109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3187"/>
            <a:ext cx="115157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62075"/>
            <a:ext cx="115443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90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887"/>
            <a:ext cx="116395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67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4030" y="1268760"/>
            <a:ext cx="10887075" cy="4152875"/>
            <a:chOff x="374030" y="1268760"/>
            <a:chExt cx="10887075" cy="4152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2040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030" y="3068960"/>
              <a:ext cx="10887075" cy="2352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212742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4294" y="212742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3041621"/>
            <a:ext cx="145936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3934618"/>
            <a:ext cx="741682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099318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789040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204864"/>
            <a:ext cx="10409807" cy="292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4915"/>
            <a:ext cx="8170887" cy="393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2132856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2120338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5979" y="2120338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3861048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72514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553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5172" y="1177294"/>
            <a:ext cx="180020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060848"/>
            <a:ext cx="230425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945940"/>
            <a:ext cx="288032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3789040"/>
            <a:ext cx="230425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36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59511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1253309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132856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2113398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2996952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3861048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6400" y="4725144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944" y="1340768"/>
            <a:ext cx="3600400" cy="5394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01755"/>
            <a:ext cx="48101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996952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7649" y="3007462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35360" y="1335807"/>
            <a:ext cx="11195942" cy="3452589"/>
            <a:chOff x="335360" y="1335807"/>
            <a:chExt cx="11195942" cy="34525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4714875" cy="466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17951" y="1335807"/>
              <a:ext cx="40957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4352" y="1373906"/>
              <a:ext cx="2266950" cy="5048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028" y="2151137"/>
              <a:ext cx="1800225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50253" y="2123873"/>
              <a:ext cx="2619375" cy="6381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5789" y="3159249"/>
              <a:ext cx="4819650" cy="4857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78127" y="3190875"/>
              <a:ext cx="4086225" cy="4762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77040" y="3165837"/>
              <a:ext cx="600075" cy="5048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9376" y="4293096"/>
              <a:ext cx="9563100" cy="495300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7608168" y="1290919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073" y="2048330"/>
            <a:ext cx="122413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5661" y="4074192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40980"/>
            <a:ext cx="10409807" cy="1612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73" y="1268760"/>
            <a:ext cx="1153477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581531" cy="5104234"/>
            <a:chOff x="335360" y="1340768"/>
            <a:chExt cx="11581531" cy="5104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340768"/>
              <a:ext cx="11077575" cy="1447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212976"/>
              <a:ext cx="7381875" cy="2390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40216" y="2996952"/>
              <a:ext cx="3876675" cy="34480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88088" y="32849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387624"/>
            <a:ext cx="11414620" cy="4684910"/>
            <a:chOff x="407368" y="1387624"/>
            <a:chExt cx="11414620" cy="46849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74771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4192" y="1387624"/>
              <a:ext cx="2971800" cy="457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88488" y="2204864"/>
              <a:ext cx="1333500" cy="3392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925" y="2875285"/>
              <a:ext cx="11106150" cy="1438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2925" y="4548534"/>
              <a:ext cx="10163175" cy="1524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921818" y="22042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887" y="2636912"/>
            <a:ext cx="5610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31409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2025-08-20T11:53:59Z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