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>
        <p:scale>
          <a:sx n="75" d="100"/>
          <a:sy n="75" d="100"/>
        </p:scale>
        <p:origin x="660" y="27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2607940"/>
            <a:ext cx="5448300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5" y="4107160"/>
            <a:ext cx="75247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8"/>
            <a:ext cx="7184479" cy="530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340768"/>
            <a:ext cx="11353800" cy="5374729"/>
            <a:chOff x="419100" y="1340768"/>
            <a:chExt cx="11353800" cy="53747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340768"/>
              <a:ext cx="11353800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077072"/>
              <a:ext cx="8401050" cy="2638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233185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5475"/>
            <a:ext cx="11089232" cy="541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9073008" cy="536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9232" cy="52508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21297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8486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268760"/>
            <a:ext cx="11372850" cy="5348833"/>
            <a:chOff x="409575" y="1268760"/>
            <a:chExt cx="11372850" cy="53488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268760"/>
              <a:ext cx="11372850" cy="157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62187" y="3140968"/>
              <a:ext cx="7667625" cy="3476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340768"/>
            <a:ext cx="11525250" cy="2766045"/>
            <a:chOff x="333375" y="1340768"/>
            <a:chExt cx="11525250" cy="27660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340768"/>
              <a:ext cx="11525250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420888"/>
              <a:ext cx="8496300" cy="1685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8613" y="1196753"/>
            <a:ext cx="10591924" cy="5504484"/>
            <a:chOff x="328613" y="1196753"/>
            <a:chExt cx="10591924" cy="55044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900" y="1196753"/>
              <a:ext cx="10565685" cy="35597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3" y="5013176"/>
              <a:ext cx="10591924" cy="168806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340768"/>
            <a:ext cx="103536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988840"/>
            <a:ext cx="6120680" cy="476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5338"/>
            <a:ext cx="105632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337336"/>
            <a:ext cx="24774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47728" y="2317350"/>
            <a:ext cx="32403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06401" y="3262972"/>
            <a:ext cx="32403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20628" y="5228364"/>
            <a:ext cx="32403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108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12679" y="223639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89864" y="322661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56040" y="423159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251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2210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441661" y="424211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47528" y="522920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07859" y="519766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268760"/>
            <a:ext cx="6480720" cy="549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9438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49" y="3050488"/>
            <a:ext cx="9851455" cy="377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196752"/>
            <a:ext cx="114776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340768"/>
            <a:ext cx="11477625" cy="5373191"/>
            <a:chOff x="357187" y="1340768"/>
            <a:chExt cx="11477625" cy="53731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340768"/>
              <a:ext cx="11477625" cy="3495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5085184"/>
              <a:ext cx="11315700" cy="1628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704512" y="507045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2025-08-24T08:45:15Z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