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3128962"/>
            <a:ext cx="78676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883815"/>
            <a:ext cx="4784005" cy="488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677" y="2965809"/>
            <a:ext cx="10746035" cy="1564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360"/>
            <a:ext cx="10759451" cy="16805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2996953"/>
            <a:ext cx="10469810" cy="377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419" y="2924944"/>
            <a:ext cx="10746035" cy="979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81658"/>
            <a:ext cx="113823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81450"/>
            <a:ext cx="10746035" cy="2635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713783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81450"/>
            <a:ext cx="10746035" cy="1564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0371"/>
            <a:ext cx="114109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8852669" cy="396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7884"/>
            <a:ext cx="10746035" cy="1564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2025-08-22T01:25:20Z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