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8" r:id="rId25"/>
    <p:sldId id="346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32856"/>
            <a:ext cx="11439525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0" y="3933056"/>
            <a:ext cx="499110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9725" y="5013176"/>
            <a:ext cx="89725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461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94232"/>
            <a:ext cx="113823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8705"/>
            <a:ext cx="11430000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5810"/>
            <a:ext cx="114204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47040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2132856"/>
            <a:ext cx="1086802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8734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3" y="1349156"/>
            <a:ext cx="5696437" cy="546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12776"/>
            <a:ext cx="101346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56992"/>
            <a:ext cx="26981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62683" y="3332977"/>
            <a:ext cx="22365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2930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143"/>
            <a:ext cx="10906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9616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38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47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212976"/>
            <a:ext cx="1022513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32304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21846" y="3523339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08368" y="3523339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21846" y="468859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700808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12424" y="170080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69972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28348" y="2492896"/>
            <a:ext cx="18362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47928" y="375162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60296" y="3801489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06084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0256" y="206084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92608" y="4077072"/>
            <a:ext cx="40476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277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95" y="1345814"/>
            <a:ext cx="10491341" cy="541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340768"/>
            <a:ext cx="72485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2025-08-22T01:27:58Z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