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64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1" r:id="rId40"/>
    <p:sldId id="365" r:id="rId41"/>
    <p:sldId id="362" r:id="rId42"/>
    <p:sldId id="36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31" d="100"/>
          <a:sy n="31" d="100"/>
        </p:scale>
        <p:origin x="730" y="1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69840"/>
            <a:ext cx="114300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187" y="4763616"/>
            <a:ext cx="61436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1245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912768" cy="543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412776"/>
            <a:ext cx="11353800" cy="3312021"/>
            <a:chOff x="419100" y="1340768"/>
            <a:chExt cx="11353800" cy="33120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8601075" cy="2447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340768"/>
            <a:ext cx="90201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1535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891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340768"/>
            <a:ext cx="5680782" cy="538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412776"/>
            <a:ext cx="5915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06200" cy="3431827"/>
            <a:chOff x="342900" y="1268760"/>
            <a:chExt cx="11506200" cy="3431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57412"/>
              <a:ext cx="10829925" cy="2543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2942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651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99" y="1340768"/>
            <a:ext cx="113633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1412776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60496" y="1392137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2276872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23792" y="3060012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88088" y="3060012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5516401" cy="543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217024" cy="5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37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256" y="2132856"/>
            <a:ext cx="994029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553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730" y="1916832"/>
            <a:ext cx="89630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631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3887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73382" y="1388764"/>
            <a:ext cx="2590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48329" y="13887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3564" y="2339932"/>
            <a:ext cx="17581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03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40016" y="2204864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20372" y="3831080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774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8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299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251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3068960"/>
            <a:ext cx="10409807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8961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225136" cy="556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702" y="1337345"/>
            <a:ext cx="11391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4073"/>
            <a:ext cx="11410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280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79</cp:revision>
  <dcterms:created xsi:type="dcterms:W3CDTF">2015-09-16T06:44:00Z</dcterms:created>
  <dcterms:modified xsi:type="dcterms:W3CDTF">2025-08-24T06:37:49Z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