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81212"/>
            <a:ext cx="11430000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137" y="1268760"/>
            <a:ext cx="4849143" cy="5473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971" y="1340768"/>
            <a:ext cx="115252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465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50503" y="2864465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299" y="1340768"/>
            <a:ext cx="7671591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465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92544" y="364502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2076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7" y="3263715"/>
            <a:ext cx="7200801" cy="346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465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92544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643187"/>
            <a:ext cx="11515725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465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92544" y="436510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340768"/>
            <a:ext cx="11629902" cy="3493169"/>
            <a:chOff x="338137" y="1340768"/>
            <a:chExt cx="11629902" cy="34931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340768"/>
              <a:ext cx="10696575" cy="43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2024062"/>
              <a:ext cx="11515725" cy="2809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268760"/>
            <a:ext cx="7438206" cy="548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585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133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465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952500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7" y="2723365"/>
            <a:ext cx="3528392" cy="4018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268760"/>
            <a:ext cx="10934700" cy="4441676"/>
            <a:chOff x="407368" y="1268760"/>
            <a:chExt cx="10934700" cy="44416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839450" cy="1323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852936"/>
              <a:ext cx="10934700" cy="28575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7248128" y="1196752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42969" y="1184234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1384" y="1976322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48128" y="2780928"/>
            <a:ext cx="144016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68408" y="2780928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67608" y="5085184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1196752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4312" y="2015360"/>
            <a:ext cx="180020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156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91635"/>
            <a:ext cx="10339586" cy="193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5538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268760"/>
            <a:ext cx="5419740" cy="539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77550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948362"/>
            <a:ext cx="129614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7838" y="1979892"/>
            <a:ext cx="129614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58500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1196752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708920"/>
            <a:ext cx="165618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4221088"/>
            <a:ext cx="201622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5733256"/>
            <a:ext cx="1152128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0637"/>
            <a:ext cx="109156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73016"/>
            <a:ext cx="10411594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72675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75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89037"/>
            <a:ext cx="70956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1988840"/>
            <a:ext cx="986509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157191"/>
            <a:ext cx="10430644" cy="13049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77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99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740450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6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33968"/>
            <a:ext cx="9505056" cy="667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8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07695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340768"/>
            <a:ext cx="4752528" cy="538789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22048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538198" cy="4413101"/>
            <a:chOff x="407368" y="1340768"/>
            <a:chExt cx="11538198" cy="44131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6210300" cy="1304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924944"/>
              <a:ext cx="11106150" cy="2828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064552" y="299695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57301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0315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79</cp:revision>
  <dcterms:created xsi:type="dcterms:W3CDTF">2015-09-16T06:44:00Z</dcterms:created>
  <dcterms:modified xsi:type="dcterms:W3CDTF">2025-08-24T06:07:05Z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