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4221088"/>
            <a:ext cx="50673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2708920"/>
            <a:ext cx="5038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25136" cy="54267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748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104298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9" y="2276872"/>
            <a:ext cx="721995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37" y="3212976"/>
            <a:ext cx="109823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077072"/>
            <a:ext cx="114681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752054" cy="5508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268760"/>
            <a:ext cx="11610975" cy="2889473"/>
            <a:chOff x="290512" y="1268760"/>
            <a:chExt cx="11610975" cy="28894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501008"/>
              <a:ext cx="10458450" cy="657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355913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340768"/>
            <a:ext cx="9433049" cy="54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67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7275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91205" y="2348880"/>
            <a:ext cx="19733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3429000"/>
            <a:ext cx="46805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47728" y="5638211"/>
            <a:ext cx="62646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965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3395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35368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41672" y="34059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450912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79776" y="5589240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492060"/>
            <a:ext cx="61926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4557070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80176" y="2136365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303899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92144" y="303899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21917" y="388493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54506" y="3916832"/>
            <a:ext cx="312201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48941" y="4748592"/>
            <a:ext cx="312201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82529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33512"/>
            <a:ext cx="11591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