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3138487"/>
            <a:ext cx="50387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6348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1752600"/>
            <a:ext cx="61055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84984"/>
            <a:ext cx="1049655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19201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340768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616981" cy="219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15210"/>
            <a:ext cx="9286627" cy="329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52315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26192"/>
            <a:ext cx="115252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2210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0418465" y="42210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7608168" y="51571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5951984" y="616136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01008"/>
            <a:ext cx="10180712" cy="311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268760"/>
            <a:ext cx="11315700" cy="4466803"/>
            <a:chOff x="438150" y="1268760"/>
            <a:chExt cx="11315700" cy="44668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268760"/>
              <a:ext cx="11315700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221088"/>
              <a:ext cx="6457950" cy="1514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1340768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013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1400175"/>
            <a:ext cx="58483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85775"/>
            <a:ext cx="10441160" cy="54983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5735960" y="3212976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7392144" y="414908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51484" y="6021288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4327330" y="6052818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4584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348880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8112224" y="3306004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6240016" y="5260730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108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343069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441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40968"/>
            <a:ext cx="9937104" cy="3453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99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3" y="1307198"/>
            <a:ext cx="11417920" cy="55143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1250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23392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2567608" y="3207341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5987988" y="317123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3776518" y="41490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3863752" y="6122793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71703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7320136" y="4653136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68760"/>
            <a:ext cx="11233248" cy="5519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8026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9264352" y="299695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695400" y="544522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9984432" y="4945805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7104112" y="5877272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57300"/>
            <a:ext cx="11379249" cy="552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340768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38153"/>
            <a:ext cx="8133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2025-08-24T06:10:04Z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