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2" d="100"/>
          <a:sy n="52" d="100"/>
        </p:scale>
        <p:origin x="693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420888"/>
            <a:ext cx="11458575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2100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852936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1340768"/>
            <a:ext cx="72961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506200" cy="3568055"/>
            <a:chOff x="342900" y="1340768"/>
            <a:chExt cx="11506200" cy="35680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340768"/>
              <a:ext cx="11506200" cy="53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060848"/>
              <a:ext cx="7658100" cy="2847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132100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06084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5360" y="1340768"/>
            <a:ext cx="11460088" cy="4696197"/>
            <a:chOff x="335360" y="1340768"/>
            <a:chExt cx="11460088" cy="46961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340768"/>
              <a:ext cx="10668000" cy="438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102768"/>
              <a:ext cx="7419975" cy="35623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66373" y="1988840"/>
              <a:ext cx="4029075" cy="40481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6805361" y="3525991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3818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268760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643187"/>
            <a:ext cx="11515725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85875"/>
            <a:ext cx="86772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2100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538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9516" y="4415165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47737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564904"/>
            <a:ext cx="5425222" cy="424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196752"/>
            <a:ext cx="1152128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1988840"/>
            <a:ext cx="57606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014934"/>
            <a:ext cx="57606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84" y="3573016"/>
            <a:ext cx="57606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4293096"/>
            <a:ext cx="1152128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61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196752"/>
            <a:ext cx="86409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7" y="1196752"/>
            <a:ext cx="1473077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1958872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328" y="1958872"/>
            <a:ext cx="86409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4232" y="3453978"/>
            <a:ext cx="86409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6040" y="4221088"/>
            <a:ext cx="122413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35460" y="5013176"/>
            <a:ext cx="90010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537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233356"/>
            <a:ext cx="165618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1988840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78092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3487470"/>
            <a:ext cx="144016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4293096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340768"/>
            <a:ext cx="74961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340768"/>
            <a:ext cx="4561688" cy="532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5538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75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356992"/>
            <a:ext cx="792088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6602" y="3340367"/>
            <a:ext cx="792088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1365" y="3344474"/>
            <a:ext cx="792088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268760"/>
            <a:ext cx="180020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1988840"/>
            <a:ext cx="165618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1982519"/>
            <a:ext cx="352839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2646788"/>
            <a:ext cx="2232248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2424" y="4005064"/>
            <a:ext cx="1290961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3542" y="4725144"/>
            <a:ext cx="3144225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07766" y="5385631"/>
            <a:ext cx="2016225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870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988840"/>
            <a:ext cx="576064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24763" y="3344080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3326186"/>
            <a:ext cx="3398243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024258"/>
            <a:ext cx="590465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87" y="2636912"/>
            <a:ext cx="111728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44225" cy="472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424" y="4149080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5060" y="4120233"/>
            <a:ext cx="187121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4797152"/>
            <a:ext cx="1023083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5611" y="5501095"/>
            <a:ext cx="2960149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535" y="2636912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537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701740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91810" y="5391176"/>
            <a:ext cx="6656718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75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299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535" y="2631404"/>
            <a:ext cx="10409807" cy="11521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77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6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251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8720" y="2492896"/>
            <a:ext cx="10409807" cy="25626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8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19212"/>
            <a:ext cx="116871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2100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645024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2100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32100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77</cp:revision>
  <dcterms:created xsi:type="dcterms:W3CDTF">2015-09-16T06:44:00Z</dcterms:created>
  <dcterms:modified xsi:type="dcterms:W3CDTF">2025-08-21T02:03:49Z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