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67050"/>
            <a:ext cx="50577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340768"/>
            <a:ext cx="11487150" cy="4089623"/>
            <a:chOff x="352425" y="1268760"/>
            <a:chExt cx="11487150" cy="40896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501008"/>
              <a:ext cx="10877550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340768"/>
            <a:ext cx="10630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2348880"/>
            <a:ext cx="10630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776520" y="2423334"/>
            <a:ext cx="10630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4945" y="3645024"/>
            <a:ext cx="22267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79776" y="3604729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156273" y="3604729"/>
            <a:ext cx="19082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36955" y="4672594"/>
            <a:ext cx="2700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34888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0334" y="234888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429000"/>
            <a:ext cx="3672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40016" y="4437112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5496636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268760"/>
            <a:ext cx="10584874" cy="549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7897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0061" y="1484784"/>
            <a:ext cx="10848975" cy="4730849"/>
            <a:chOff x="380061" y="1484784"/>
            <a:chExt cx="10848975" cy="4730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60007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061" y="3501008"/>
              <a:ext cx="10848975" cy="271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4440"/>
            <a:ext cx="10525249" cy="551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921" y="1271419"/>
            <a:ext cx="7665511" cy="554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608"/>
            <a:ext cx="10873208" cy="55006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2696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3014439"/>
            <a:chOff x="433387" y="1268760"/>
            <a:chExt cx="11325225" cy="3014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645024"/>
              <a:ext cx="49815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6917208" cy="556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93280" y="2348880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43572" y="3402786"/>
            <a:ext cx="29883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59"/>
            <a:ext cx="6336704" cy="54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196752"/>
            <a:ext cx="88868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8" y="1268760"/>
            <a:ext cx="10657184" cy="54999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340768"/>
            <a:ext cx="11420475" cy="4735041"/>
            <a:chOff x="385762" y="1340768"/>
            <a:chExt cx="11420475" cy="4735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204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4344" y="3284984"/>
              <a:ext cx="10525125" cy="2790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40768"/>
            <a:ext cx="103251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7230" y="234888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356992"/>
            <a:ext cx="37444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30903" y="3356991"/>
            <a:ext cx="536448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05" y="1268760"/>
            <a:ext cx="106108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368762"/>
            <a:ext cx="43005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67530" y="33687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4437112"/>
            <a:ext cx="48245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7368" y="1340768"/>
            <a:ext cx="9844087" cy="5328592"/>
            <a:chOff x="407368" y="1340768"/>
            <a:chExt cx="9844087" cy="532859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97821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4593" y="2276872"/>
              <a:ext cx="912495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2680" y="3033712"/>
              <a:ext cx="9248775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048315"/>
              <a:ext cx="9077325" cy="6858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4961731"/>
              <a:ext cx="9096375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448" y="5935935"/>
              <a:ext cx="3171825" cy="7334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487488" y="3079146"/>
            <a:ext cx="583264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002310" y="5016412"/>
            <a:ext cx="37498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048329" y="5016412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127448" y="5920965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10326303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5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761256" cy="36732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411" y="5085184"/>
            <a:ext cx="98393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102772"/>
            <a:ext cx="10398311" cy="149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56992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4072" y="3356992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08568" y="3363872"/>
            <a:ext cx="7969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4272" y="4384562"/>
            <a:ext cx="248754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4888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09424" y="335699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91544" y="4437112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59655" y="4437112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49483" y="2276872"/>
            <a:ext cx="19031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5440" y="3346482"/>
            <a:ext cx="19031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196752"/>
            <a:ext cx="108966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19748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6400" y="1319445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776" y="2316426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20336" y="1340768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3592" y="240025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16280" y="342900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2025-08-24T06:23:48Z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