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119437"/>
            <a:ext cx="6096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595"/>
            <a:ext cx="11197133" cy="54867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9326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340768"/>
            <a:ext cx="93059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203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138"/>
            <a:ext cx="11233248" cy="5453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15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12776"/>
            <a:ext cx="7177806" cy="531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452"/>
            <a:ext cx="11305256" cy="54927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256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9254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27848" y="508396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97172" y="5083966"/>
            <a:ext cx="25312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59496" y="60932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60193" y="325521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606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486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830735"/>
            <a:ext cx="5189959" cy="495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68760"/>
            <a:ext cx="40616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3274474"/>
            <a:ext cx="197337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70697" y="4272076"/>
            <a:ext cx="31975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68760"/>
            <a:ext cx="197337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4293096"/>
            <a:ext cx="54726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94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917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70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2900"/>
            <a:ext cx="97059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927"/>
            <a:ext cx="11233248" cy="5485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558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21438" y="321297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42210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8094" y="522920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12776"/>
            <a:ext cx="10163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699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2025-08-24T06:15:28Z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