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19437"/>
            <a:ext cx="56769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14187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340768"/>
            <a:ext cx="11363325" cy="5391125"/>
            <a:chOff x="414337" y="1340768"/>
            <a:chExt cx="11363325" cy="53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1037" y="3140968"/>
              <a:ext cx="10829925" cy="3590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751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196752"/>
            <a:ext cx="11449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8208912" cy="543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4824536" cy="5468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417046"/>
            <a:chOff x="338137" y="1340768"/>
            <a:chExt cx="11515725" cy="5417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04864"/>
              <a:ext cx="10458450" cy="455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19248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729876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76872"/>
            <a:ext cx="56166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4221088"/>
            <a:ext cx="30963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822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02266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350442"/>
            <a:ext cx="59766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3325658"/>
            <a:ext cx="73019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3" y="4293096"/>
            <a:ext cx="97901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1921" y="5275878"/>
            <a:ext cx="5552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02266"/>
            <a:ext cx="29814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350442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1504" y="4293096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32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74246"/>
            <a:ext cx="9987161" cy="2504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598832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93860" y="1598832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2461366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07968" y="2461366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34644" y="2429836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17210" y="4109057"/>
            <a:ext cx="249075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51279" cy="543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72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2025-08-22T01:33:38Z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