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52775"/>
            <a:ext cx="54197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645" y="1319608"/>
            <a:ext cx="7732787" cy="541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196752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196752"/>
            <a:ext cx="114395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6214268" cy="545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276872"/>
            <a:ext cx="108013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28737"/>
            <a:ext cx="114585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59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98823"/>
            <a:ext cx="114395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2786980"/>
            <a:ext cx="1003935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037010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3818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028" cy="541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586740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850" y="3424237"/>
            <a:ext cx="114300" cy="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84784"/>
            <a:ext cx="106203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533356" cy="534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39062"/>
            <a:ext cx="6912768" cy="547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88840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8884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28248" y="2899107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86578"/>
            <a:ext cx="9361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784240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52" y="1412776"/>
            <a:ext cx="11420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22255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39816" y="4293096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16280" y="4293096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22" y="1340768"/>
            <a:ext cx="11391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69568"/>
            <a:ext cx="22255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544" y="4159590"/>
            <a:ext cx="22255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1240" cy="55248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1100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35960" y="5085184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87688" y="321297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66005" y="321297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3208" cy="54141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3972" y="2132856"/>
            <a:ext cx="22255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64352" y="2112215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59496" y="306896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08368" y="4941168"/>
            <a:ext cx="130308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48554" y="5899854"/>
            <a:ext cx="130308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2025-08-22T01:29:18Z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