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0" y="3128962"/>
            <a:ext cx="495300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483870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132856"/>
            <a:ext cx="96012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9"/>
            <a:ext cx="11087025" cy="54692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13285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95412"/>
            <a:ext cx="113919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9541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268760"/>
            <a:ext cx="7427621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226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1277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75694" y="1406277"/>
            <a:ext cx="11410950" cy="3102843"/>
            <a:chOff x="375694" y="1406277"/>
            <a:chExt cx="11410950" cy="310284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5694" y="1406277"/>
              <a:ext cx="11410950" cy="14192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8601" y="2918445"/>
              <a:ext cx="9096375" cy="159067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632504" y="229591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412776"/>
            <a:ext cx="1044892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5013176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7896225" cy="153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12776"/>
            <a:ext cx="11439525" cy="4930080"/>
            <a:chOff x="376237" y="1340768"/>
            <a:chExt cx="11439525" cy="49300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6237" y="1340768"/>
              <a:ext cx="11439525" cy="4057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5661248"/>
              <a:ext cx="6705600" cy="6096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2504" y="227687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412776"/>
            <a:ext cx="6912768" cy="5292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76362"/>
            <a:ext cx="1048702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20486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5226725" y="2183843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7608168" y="393305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3935760" y="4797152"/>
            <a:ext cx="34563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15600" cy="230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173334"/>
            <a:ext cx="32403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8760296" y="2173334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196752"/>
            <a:ext cx="1147762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227932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3647728" y="3140968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36885"/>
            <a:ext cx="9505056" cy="544623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1896491"/>
            <a:ext cx="8856984" cy="4869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78436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0607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311181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9473283" y="220486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127447" y="3047940"/>
            <a:ext cx="978599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1127447" y="3882068"/>
            <a:ext cx="468052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58856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140968"/>
            <a:ext cx="38164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9336360" y="3140968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983432" y="4005064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3789040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3935760" y="4725144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45228"/>
            <a:ext cx="1155382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628800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0142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04864"/>
            <a:ext cx="30243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5447928" y="3083099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5015880" y="4077072"/>
            <a:ext cx="133241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442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5182817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62965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276872"/>
            <a:ext cx="871537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74</cp:revision>
  <dcterms:created xsi:type="dcterms:W3CDTF">2015-09-16T06:44:00Z</dcterms:created>
  <dcterms:modified xsi:type="dcterms:W3CDTF">2025-08-22T01:24:49Z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