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96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597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3157537"/>
            <a:ext cx="61722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489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4453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08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4959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1737" y="2002185"/>
            <a:ext cx="72485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286973"/>
            <a:ext cx="9937105" cy="5411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6682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0884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250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268760"/>
            <a:ext cx="5613172" cy="5472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61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9867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0768"/>
            <a:ext cx="8035702" cy="544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156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401430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11624" y="3501008"/>
            <a:ext cx="18722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9776" y="4664349"/>
            <a:ext cx="705678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5763927"/>
            <a:ext cx="46805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918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20888"/>
            <a:ext cx="73448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11972" y="3543048"/>
            <a:ext cx="898848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52184" y="4680769"/>
            <a:ext cx="28083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5847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5" y="3501008"/>
            <a:ext cx="47538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4653136"/>
            <a:ext cx="33843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1412776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28448" y="1406655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55840" y="228776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80695" y="228776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27448" y="308461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087888" y="393305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696399" y="3979662"/>
            <a:ext cx="189675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475926" y="4776512"/>
            <a:ext cx="10838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935760" y="4768811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950712" y="4768811"/>
            <a:ext cx="30418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04" y="1285538"/>
            <a:ext cx="10591924" cy="54577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401442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7437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15601"/>
            <a:ext cx="114395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952098"/>
            <a:ext cx="4752528" cy="48471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1195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0486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2025-08-24T06:26:46Z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