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52762"/>
            <a:ext cx="5191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8648" y="131455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3808" y="222588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0898" y="2278435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6520" y="2250413"/>
            <a:ext cx="1030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750" y="3112065"/>
            <a:ext cx="164283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143095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5560" y="498640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4754" y="501743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1437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814" y="1988840"/>
            <a:ext cx="3167296" cy="472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4350221"/>
            <a:chOff x="328612" y="1340768"/>
            <a:chExt cx="11534775" cy="4350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344" y="4005064"/>
              <a:ext cx="1090612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12224" y="132349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3548" y="219585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4017321"/>
            <a:ext cx="8708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941168"/>
            <a:ext cx="8708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102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849785"/>
            <a:ext cx="7490867" cy="487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129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13781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1860" y="3137311"/>
            <a:ext cx="996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7707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49919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212976"/>
            <a:ext cx="18932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29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916832"/>
            <a:ext cx="6840760" cy="4786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12961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620323"/>
            <a:ext cx="12961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794754"/>
            <a:ext cx="129614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2682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55355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76478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7698" y="247187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8903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821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199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88840"/>
            <a:ext cx="6480720" cy="473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1919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31945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32445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332445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23639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407707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3911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943" y="1925096"/>
            <a:ext cx="6176147" cy="474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2025-08-22T01:39:24Z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