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25" r:id="rId3"/>
    <p:sldId id="326" r:id="rId4"/>
    <p:sldId id="324" r:id="rId5"/>
    <p:sldId id="327" r:id="rId6"/>
    <p:sldId id="328" r:id="rId7"/>
    <p:sldId id="358" r:id="rId8"/>
    <p:sldId id="359" r:id="rId9"/>
    <p:sldId id="360" r:id="rId10"/>
    <p:sldId id="361" r:id="rId11"/>
    <p:sldId id="329" r:id="rId12"/>
    <p:sldId id="330" r:id="rId13"/>
    <p:sldId id="331" r:id="rId14"/>
    <p:sldId id="332" r:id="rId15"/>
    <p:sldId id="333" r:id="rId16"/>
    <p:sldId id="334" r:id="rId17"/>
    <p:sldId id="335" r:id="rId18"/>
    <p:sldId id="336" r:id="rId19"/>
    <p:sldId id="337" r:id="rId20"/>
    <p:sldId id="338" r:id="rId21"/>
    <p:sldId id="339" r:id="rId22"/>
    <p:sldId id="340" r:id="rId23"/>
    <p:sldId id="341" r:id="rId24"/>
    <p:sldId id="362" r:id="rId25"/>
    <p:sldId id="342" r:id="rId26"/>
    <p:sldId id="343" r:id="rId27"/>
    <p:sldId id="344" r:id="rId28"/>
    <p:sldId id="345" r:id="rId29"/>
    <p:sldId id="346" r:id="rId30"/>
    <p:sldId id="347" r:id="rId31"/>
    <p:sldId id="348" r:id="rId32"/>
    <p:sldId id="349" r:id="rId33"/>
    <p:sldId id="350" r:id="rId34"/>
    <p:sldId id="351" r:id="rId35"/>
    <p:sldId id="352" r:id="rId36"/>
    <p:sldId id="353" r:id="rId37"/>
    <p:sldId id="354" r:id="rId38"/>
    <p:sldId id="355" r:id="rId39"/>
    <p:sldId id="356" r:id="rId40"/>
    <p:sldId id="357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276872"/>
            <a:ext cx="11534775" cy="1266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9210" y="4293096"/>
            <a:ext cx="513397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460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340768"/>
            <a:ext cx="5184576" cy="5323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8237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632017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0419"/>
            <a:ext cx="1138237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7301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57312"/>
            <a:ext cx="1137285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2992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49289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7286625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72850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68489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340768"/>
            <a:ext cx="612457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350200"/>
            <a:ext cx="6466144" cy="5391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467975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6332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340768"/>
            <a:ext cx="612457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6247"/>
            <a:ext cx="1156335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30448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562060" y="4278911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75353" y="130448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562060" y="4278911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9000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729192" cy="5360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340768"/>
            <a:ext cx="5328592" cy="5323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268760"/>
            <a:ext cx="1132522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30448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30448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41673"/>
            <a:ext cx="11420475" cy="4219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20136" y="4293096"/>
            <a:ext cx="504056" cy="4459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1340768"/>
            <a:ext cx="5035213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68760"/>
            <a:ext cx="11192941" cy="55428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30448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506668" y="429309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0818043" cy="53819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89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268760"/>
            <a:ext cx="5328592" cy="5435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362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82275" cy="3705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29457" y="242088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575802" y="339747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856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632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443711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1439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4417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129260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39416" y="227687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384032" y="3284984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4643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3465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815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276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56040" y="2420888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240016" y="3140968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65835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017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276872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84784"/>
            <a:ext cx="11458575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2440136"/>
            <a:ext cx="1296144" cy="470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95425"/>
            <a:ext cx="114585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780928"/>
            <a:ext cx="4885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3501008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912424" y="2348880"/>
            <a:ext cx="93610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462679" y="3140968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4108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1772816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071664" y="2564904"/>
            <a:ext cx="5040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32540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6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95</cp:revision>
  <dcterms:created xsi:type="dcterms:W3CDTF">2015-09-16T06:44:00Z</dcterms:created>
  <dcterms:modified xsi:type="dcterms:W3CDTF">2025-08-24T06:14:06Z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